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  <p:sldMasterId id="2147483651" r:id="rId2"/>
  </p:sldMasterIdLst>
  <p:notesMasterIdLst>
    <p:notesMasterId r:id="rId26"/>
  </p:notesMasterIdLst>
  <p:sldIdLst>
    <p:sldId id="535" r:id="rId3"/>
    <p:sldId id="358" r:id="rId4"/>
    <p:sldId id="483" r:id="rId5"/>
    <p:sldId id="619" r:id="rId6"/>
    <p:sldId id="537" r:id="rId7"/>
    <p:sldId id="620" r:id="rId8"/>
    <p:sldId id="621" r:id="rId9"/>
    <p:sldId id="622" r:id="rId10"/>
    <p:sldId id="623" r:id="rId11"/>
    <p:sldId id="624" r:id="rId12"/>
    <p:sldId id="625" r:id="rId13"/>
    <p:sldId id="626" r:id="rId14"/>
    <p:sldId id="627" r:id="rId15"/>
    <p:sldId id="628" r:id="rId16"/>
    <p:sldId id="629" r:id="rId17"/>
    <p:sldId id="630" r:id="rId18"/>
    <p:sldId id="631" r:id="rId19"/>
    <p:sldId id="632" r:id="rId20"/>
    <p:sldId id="633" r:id="rId21"/>
    <p:sldId id="634" r:id="rId22"/>
    <p:sldId id="635" r:id="rId23"/>
    <p:sldId id="636" r:id="rId24"/>
    <p:sldId id="526" r:id="rId25"/>
  </p:sldIdLst>
  <p:sldSz cx="1188085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74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08" autoAdjust="0"/>
  </p:normalViewPr>
  <p:slideViewPr>
    <p:cSldViewPr snapToGrid="0">
      <p:cViewPr varScale="1">
        <p:scale>
          <a:sx n="78" d="100"/>
          <a:sy n="78" d="100"/>
        </p:scale>
        <p:origin x="534" y="96"/>
      </p:cViewPr>
      <p:guideLst>
        <p:guide orient="horz" pos="2160"/>
        <p:guide pos="37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A127C8-78BF-43D7-8044-BB3A54FD6B83}" type="doc">
      <dgm:prSet loTypeId="urn:microsoft.com/office/officeart/2005/8/layout/orgChart1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856F1FFF-5186-41DA-9731-CC0904AFD721}">
      <dgm:prSet phldrT="[Text]"/>
      <dgm:spPr/>
      <dgm:t>
        <a:bodyPr/>
        <a:lstStyle/>
        <a:p>
          <a:r>
            <a:rPr lang="en-US" dirty="0" smtClean="0"/>
            <a:t>Credit Scoring</a:t>
          </a:r>
          <a:endParaRPr lang="en-US" dirty="0"/>
        </a:p>
      </dgm:t>
    </dgm:pt>
    <dgm:pt modelId="{021A09D0-B07E-48E9-8A32-01CA1687AFEE}" type="parTrans" cxnId="{04DD2D39-8B94-4837-9388-D5C4B2AAC37C}">
      <dgm:prSet/>
      <dgm:spPr/>
      <dgm:t>
        <a:bodyPr/>
        <a:lstStyle/>
        <a:p>
          <a:endParaRPr lang="en-US"/>
        </a:p>
      </dgm:t>
    </dgm:pt>
    <dgm:pt modelId="{7C957010-684F-41D7-A8FA-BDA48424E343}" type="sibTrans" cxnId="{04DD2D39-8B94-4837-9388-D5C4B2AAC37C}">
      <dgm:prSet/>
      <dgm:spPr/>
      <dgm:t>
        <a:bodyPr/>
        <a:lstStyle/>
        <a:p>
          <a:endParaRPr lang="en-US"/>
        </a:p>
      </dgm:t>
    </dgm:pt>
    <dgm:pt modelId="{BFB8F0C5-CB11-4B3D-A6C7-9CDE68F40C90}">
      <dgm:prSet phldrT="[Text]"/>
      <dgm:spPr/>
      <dgm:t>
        <a:bodyPr/>
        <a:lstStyle/>
        <a:p>
          <a:r>
            <a:rPr lang="en-US" dirty="0" smtClean="0"/>
            <a:t>Net Profit Margin (NPM) Calculation</a:t>
          </a:r>
          <a:endParaRPr lang="en-US" dirty="0"/>
        </a:p>
      </dgm:t>
    </dgm:pt>
    <dgm:pt modelId="{E1A2634C-3A34-4A84-8306-F5D2D8E8C64A}" type="parTrans" cxnId="{1CD8F698-B691-46E0-8DB8-523B3904551C}">
      <dgm:prSet/>
      <dgm:spPr/>
      <dgm:t>
        <a:bodyPr/>
        <a:lstStyle/>
        <a:p>
          <a:endParaRPr lang="en-US"/>
        </a:p>
      </dgm:t>
    </dgm:pt>
    <dgm:pt modelId="{78A40E21-4C77-453A-B7F1-1156C9BCAB9C}" type="sibTrans" cxnId="{1CD8F698-B691-46E0-8DB8-523B3904551C}">
      <dgm:prSet/>
      <dgm:spPr/>
      <dgm:t>
        <a:bodyPr/>
        <a:lstStyle/>
        <a:p>
          <a:endParaRPr lang="en-US"/>
        </a:p>
      </dgm:t>
    </dgm:pt>
    <dgm:pt modelId="{E9189214-A49F-4E5C-A2E2-2515AFA8078F}">
      <dgm:prSet phldrT="[Text]"/>
      <dgm:spPr/>
      <dgm:t>
        <a:bodyPr/>
        <a:lstStyle/>
        <a:p>
          <a:r>
            <a:rPr lang="en-US" dirty="0"/>
            <a:t>Credit Score Development</a:t>
          </a:r>
        </a:p>
      </dgm:t>
    </dgm:pt>
    <dgm:pt modelId="{CFB8D895-CA53-4D86-B06F-F698A7A63D9D}" type="parTrans" cxnId="{3005717C-E185-4EFA-A043-515F2EC5F0ED}">
      <dgm:prSet/>
      <dgm:spPr/>
      <dgm:t>
        <a:bodyPr/>
        <a:lstStyle/>
        <a:p>
          <a:endParaRPr lang="en-US"/>
        </a:p>
      </dgm:t>
    </dgm:pt>
    <dgm:pt modelId="{EC847595-2D5A-4C71-8C55-F63BA2700CC8}" type="sibTrans" cxnId="{3005717C-E185-4EFA-A043-515F2EC5F0ED}">
      <dgm:prSet/>
      <dgm:spPr/>
      <dgm:t>
        <a:bodyPr/>
        <a:lstStyle/>
        <a:p>
          <a:endParaRPr lang="en-US"/>
        </a:p>
      </dgm:t>
    </dgm:pt>
    <dgm:pt modelId="{5742FB86-2DAD-4AEF-95DC-527A848AB338}">
      <dgm:prSet phldrT="[Text]"/>
      <dgm:spPr/>
      <dgm:t>
        <a:bodyPr/>
        <a:lstStyle/>
        <a:p>
          <a:r>
            <a:rPr lang="en-US" dirty="0" smtClean="0"/>
            <a:t>Scoring Validation</a:t>
          </a:r>
          <a:endParaRPr lang="en-US" dirty="0"/>
        </a:p>
      </dgm:t>
    </dgm:pt>
    <dgm:pt modelId="{4F11EE50-9B66-4989-81DA-97879388DBF5}" type="parTrans" cxnId="{41F5EAED-2B89-4E00-B1D8-49F961B389AE}">
      <dgm:prSet/>
      <dgm:spPr/>
      <dgm:t>
        <a:bodyPr/>
        <a:lstStyle/>
        <a:p>
          <a:endParaRPr lang="en-US"/>
        </a:p>
      </dgm:t>
    </dgm:pt>
    <dgm:pt modelId="{19BCC324-C1F2-44FD-9E41-2BEEB45BDA72}" type="sibTrans" cxnId="{41F5EAED-2B89-4E00-B1D8-49F961B389AE}">
      <dgm:prSet/>
      <dgm:spPr/>
      <dgm:t>
        <a:bodyPr/>
        <a:lstStyle/>
        <a:p>
          <a:endParaRPr lang="en-US"/>
        </a:p>
      </dgm:t>
    </dgm:pt>
    <dgm:pt modelId="{4FF7DE04-2525-4B47-954C-C09BECF8C97F}">
      <dgm:prSet phldrT="[Text]"/>
      <dgm:spPr/>
      <dgm:t>
        <a:bodyPr/>
        <a:lstStyle/>
        <a:p>
          <a:r>
            <a:rPr lang="en-US" dirty="0"/>
            <a:t>Acquisition Score</a:t>
          </a:r>
        </a:p>
      </dgm:t>
    </dgm:pt>
    <dgm:pt modelId="{2C049D62-87D7-45F1-A33B-BEF2109BAA10}" type="parTrans" cxnId="{83440D9F-808E-4668-BBFE-0791697D417A}">
      <dgm:prSet/>
      <dgm:spPr/>
      <dgm:t>
        <a:bodyPr/>
        <a:lstStyle/>
        <a:p>
          <a:endParaRPr lang="en-US"/>
        </a:p>
      </dgm:t>
    </dgm:pt>
    <dgm:pt modelId="{3F0F9D6F-1FF7-405C-B55D-C025B9DBA2D2}" type="sibTrans" cxnId="{83440D9F-808E-4668-BBFE-0791697D417A}">
      <dgm:prSet/>
      <dgm:spPr/>
      <dgm:t>
        <a:bodyPr/>
        <a:lstStyle/>
        <a:p>
          <a:endParaRPr lang="en-US"/>
        </a:p>
      </dgm:t>
    </dgm:pt>
    <dgm:pt modelId="{4881A6DB-A1BD-43AA-B1C6-A719BD4F1CF3}">
      <dgm:prSet phldrT="[Text]"/>
      <dgm:spPr/>
      <dgm:t>
        <a:bodyPr/>
        <a:lstStyle/>
        <a:p>
          <a:r>
            <a:rPr lang="en-US" dirty="0"/>
            <a:t>Portfolio Score</a:t>
          </a:r>
        </a:p>
      </dgm:t>
    </dgm:pt>
    <dgm:pt modelId="{A36864C0-97A2-4AB7-B413-ADCF81044909}" type="parTrans" cxnId="{DBBADA41-8715-4615-B066-94F894E09688}">
      <dgm:prSet/>
      <dgm:spPr/>
      <dgm:t>
        <a:bodyPr/>
        <a:lstStyle/>
        <a:p>
          <a:endParaRPr lang="en-US"/>
        </a:p>
      </dgm:t>
    </dgm:pt>
    <dgm:pt modelId="{35F0DC01-B4B0-492A-ADAF-594E1C1C0D01}" type="sibTrans" cxnId="{DBBADA41-8715-4615-B066-94F894E09688}">
      <dgm:prSet/>
      <dgm:spPr/>
      <dgm:t>
        <a:bodyPr/>
        <a:lstStyle/>
        <a:p>
          <a:endParaRPr lang="en-US"/>
        </a:p>
      </dgm:t>
    </dgm:pt>
    <dgm:pt modelId="{099DA29D-2B89-4470-B178-216DBC7E3676}">
      <dgm:prSet phldrT="[Text]"/>
      <dgm:spPr/>
      <dgm:t>
        <a:bodyPr/>
        <a:lstStyle/>
        <a:p>
          <a:r>
            <a:rPr lang="en-US" dirty="0"/>
            <a:t>Collection Score</a:t>
          </a:r>
        </a:p>
      </dgm:t>
    </dgm:pt>
    <dgm:pt modelId="{1D48FBAD-DD4B-4C23-B58E-14DA70368B50}" type="parTrans" cxnId="{BCED65A5-36E1-4E11-B01C-6BD153023B8B}">
      <dgm:prSet/>
      <dgm:spPr/>
      <dgm:t>
        <a:bodyPr/>
        <a:lstStyle/>
        <a:p>
          <a:endParaRPr lang="en-US"/>
        </a:p>
      </dgm:t>
    </dgm:pt>
    <dgm:pt modelId="{D539F459-76F1-4C81-BA5F-BAC66441411E}" type="sibTrans" cxnId="{BCED65A5-36E1-4E11-B01C-6BD153023B8B}">
      <dgm:prSet/>
      <dgm:spPr/>
      <dgm:t>
        <a:bodyPr/>
        <a:lstStyle/>
        <a:p>
          <a:endParaRPr lang="en-US"/>
        </a:p>
      </dgm:t>
    </dgm:pt>
    <dgm:pt modelId="{8D8C7201-9126-5B4B-AFDC-6FF295AF57E4}">
      <dgm:prSet phldrT="[Text]"/>
      <dgm:spPr/>
      <dgm:t>
        <a:bodyPr/>
        <a:lstStyle/>
        <a:p>
          <a:r>
            <a:rPr lang="en-US" dirty="0" smtClean="0"/>
            <a:t>UAT</a:t>
          </a:r>
          <a:endParaRPr lang="en-US" dirty="0"/>
        </a:p>
      </dgm:t>
    </dgm:pt>
    <dgm:pt modelId="{1072F5E6-EEF0-CE4F-95F5-C7EB88C9D2D8}" type="parTrans" cxnId="{EF627706-4128-494A-8056-F9619EFE21CB}">
      <dgm:prSet/>
      <dgm:spPr/>
      <dgm:t>
        <a:bodyPr/>
        <a:lstStyle/>
        <a:p>
          <a:endParaRPr lang="en-US"/>
        </a:p>
      </dgm:t>
    </dgm:pt>
    <dgm:pt modelId="{AD544240-962F-D849-BA62-57B8DEED96B9}" type="sibTrans" cxnId="{EF627706-4128-494A-8056-F9619EFE21CB}">
      <dgm:prSet/>
      <dgm:spPr/>
      <dgm:t>
        <a:bodyPr/>
        <a:lstStyle/>
        <a:p>
          <a:endParaRPr lang="en-US"/>
        </a:p>
      </dgm:t>
    </dgm:pt>
    <dgm:pt modelId="{C6E482C3-5C98-AC44-ABB2-A6B0DDB14755}">
      <dgm:prSet phldrT="[Text]"/>
      <dgm:spPr/>
      <dgm:t>
        <a:bodyPr/>
        <a:lstStyle/>
        <a:p>
          <a:pPr algn="ctr"/>
          <a:r>
            <a:rPr lang="en-US" dirty="0" smtClean="0"/>
            <a:t>Migration to Production 	</a:t>
          </a:r>
          <a:endParaRPr lang="en-US" dirty="0"/>
        </a:p>
      </dgm:t>
    </dgm:pt>
    <dgm:pt modelId="{CDCBE20F-FF45-7042-BB58-906ECE1DEB76}" type="parTrans" cxnId="{3DF6DA18-7A1F-8644-84E5-C1CEBA238A79}">
      <dgm:prSet/>
      <dgm:spPr/>
      <dgm:t>
        <a:bodyPr/>
        <a:lstStyle/>
        <a:p>
          <a:endParaRPr lang="en-US"/>
        </a:p>
      </dgm:t>
    </dgm:pt>
    <dgm:pt modelId="{2BD0BAA1-BCCA-6F45-B04A-109E921638A3}" type="sibTrans" cxnId="{3DF6DA18-7A1F-8644-84E5-C1CEBA238A79}">
      <dgm:prSet/>
      <dgm:spPr/>
      <dgm:t>
        <a:bodyPr/>
        <a:lstStyle/>
        <a:p>
          <a:endParaRPr lang="en-US"/>
        </a:p>
      </dgm:t>
    </dgm:pt>
    <dgm:pt modelId="{7FE35133-42C2-4511-99C9-FD55D8B55198}">
      <dgm:prSet phldrT="[Text]"/>
      <dgm:spPr/>
      <dgm:t>
        <a:bodyPr/>
        <a:lstStyle/>
        <a:p>
          <a:r>
            <a:rPr lang="en-US" dirty="0" smtClean="0"/>
            <a:t>IT Development</a:t>
          </a:r>
          <a:endParaRPr lang="en-US" dirty="0"/>
        </a:p>
      </dgm:t>
    </dgm:pt>
    <dgm:pt modelId="{20BC50FB-5879-42E7-8D0A-DAF8ECA52933}" type="parTrans" cxnId="{9D88BA4A-06C7-4431-8A9D-79CC6488357E}">
      <dgm:prSet/>
      <dgm:spPr/>
      <dgm:t>
        <a:bodyPr/>
        <a:lstStyle/>
        <a:p>
          <a:endParaRPr lang="en-US"/>
        </a:p>
      </dgm:t>
    </dgm:pt>
    <dgm:pt modelId="{98D22E2E-A358-4504-AF54-806335C8670B}" type="sibTrans" cxnId="{9D88BA4A-06C7-4431-8A9D-79CC6488357E}">
      <dgm:prSet/>
      <dgm:spPr/>
      <dgm:t>
        <a:bodyPr/>
        <a:lstStyle/>
        <a:p>
          <a:endParaRPr lang="en-US"/>
        </a:p>
      </dgm:t>
    </dgm:pt>
    <dgm:pt modelId="{27D0C344-F9E0-41DD-9CE0-093AFA5033C4}" type="pres">
      <dgm:prSet presAssocID="{A9A127C8-78BF-43D7-8044-BB3A54FD6B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BC367D4-78B6-4607-931F-6BAB166F2037}" type="pres">
      <dgm:prSet presAssocID="{856F1FFF-5186-41DA-9731-CC0904AFD721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2AB690E-FE99-49BB-B93F-F3B54FA84E0D}" type="pres">
      <dgm:prSet presAssocID="{856F1FFF-5186-41DA-9731-CC0904AFD721}" presName="rootComposite1" presStyleCnt="0"/>
      <dgm:spPr/>
      <dgm:t>
        <a:bodyPr/>
        <a:lstStyle/>
        <a:p>
          <a:endParaRPr lang="en-US"/>
        </a:p>
      </dgm:t>
    </dgm:pt>
    <dgm:pt modelId="{46A5ADF2-3065-4275-8F24-670C0CAF612E}" type="pres">
      <dgm:prSet presAssocID="{856F1FFF-5186-41DA-9731-CC0904AFD72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36696A-19A3-48A5-90B9-A4ACF45684D4}" type="pres">
      <dgm:prSet presAssocID="{856F1FFF-5186-41DA-9731-CC0904AFD72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8E0AEB2-4956-4D4B-AB9E-ACAE61F3A573}" type="pres">
      <dgm:prSet presAssocID="{856F1FFF-5186-41DA-9731-CC0904AFD721}" presName="hierChild2" presStyleCnt="0"/>
      <dgm:spPr/>
      <dgm:t>
        <a:bodyPr/>
        <a:lstStyle/>
        <a:p>
          <a:endParaRPr lang="en-US"/>
        </a:p>
      </dgm:t>
    </dgm:pt>
    <dgm:pt modelId="{C709CD9F-3DCC-4A4A-B85E-92586AC80467}" type="pres">
      <dgm:prSet presAssocID="{E1A2634C-3A34-4A84-8306-F5D2D8E8C64A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D39A2EB-2DF6-4B54-B8E3-F08A22323134}" type="pres">
      <dgm:prSet presAssocID="{BFB8F0C5-CB11-4B3D-A6C7-9CDE68F40C9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28F99F-D841-4D7B-A76A-1915898F16B1}" type="pres">
      <dgm:prSet presAssocID="{BFB8F0C5-CB11-4B3D-A6C7-9CDE68F40C90}" presName="rootComposite" presStyleCnt="0"/>
      <dgm:spPr/>
      <dgm:t>
        <a:bodyPr/>
        <a:lstStyle/>
        <a:p>
          <a:endParaRPr lang="en-US"/>
        </a:p>
      </dgm:t>
    </dgm:pt>
    <dgm:pt modelId="{9AB8EA03-CC64-4671-B1E7-C0FE210EC273}" type="pres">
      <dgm:prSet presAssocID="{BFB8F0C5-CB11-4B3D-A6C7-9CDE68F40C90}" presName="rootText" presStyleLbl="node2" presStyleIdx="0" presStyleCnt="4" custLinFactNeighborX="-34015" custLinFactNeighborY="70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C3D53-8594-4C11-84CE-520088DA1D3F}" type="pres">
      <dgm:prSet presAssocID="{BFB8F0C5-CB11-4B3D-A6C7-9CDE68F40C90}" presName="rootConnector" presStyleLbl="node2" presStyleIdx="0" presStyleCnt="4"/>
      <dgm:spPr/>
      <dgm:t>
        <a:bodyPr/>
        <a:lstStyle/>
        <a:p>
          <a:endParaRPr lang="en-US"/>
        </a:p>
      </dgm:t>
    </dgm:pt>
    <dgm:pt modelId="{60F75D0E-F03F-455C-961E-5FA8A03F9C6A}" type="pres">
      <dgm:prSet presAssocID="{BFB8F0C5-CB11-4B3D-A6C7-9CDE68F40C90}" presName="hierChild4" presStyleCnt="0"/>
      <dgm:spPr/>
      <dgm:t>
        <a:bodyPr/>
        <a:lstStyle/>
        <a:p>
          <a:endParaRPr lang="en-US"/>
        </a:p>
      </dgm:t>
    </dgm:pt>
    <dgm:pt modelId="{71F631A9-5811-4578-88AB-1EDD794B6024}" type="pres">
      <dgm:prSet presAssocID="{BFB8F0C5-CB11-4B3D-A6C7-9CDE68F40C90}" presName="hierChild5" presStyleCnt="0"/>
      <dgm:spPr/>
      <dgm:t>
        <a:bodyPr/>
        <a:lstStyle/>
        <a:p>
          <a:endParaRPr lang="en-US"/>
        </a:p>
      </dgm:t>
    </dgm:pt>
    <dgm:pt modelId="{25D8BB72-A39F-4C4F-9BBD-D67D425E6BC3}" type="pres">
      <dgm:prSet presAssocID="{CFB8D895-CA53-4D86-B06F-F698A7A63D9D}" presName="Name37" presStyleLbl="parChTrans1D2" presStyleIdx="1" presStyleCnt="4"/>
      <dgm:spPr/>
      <dgm:t>
        <a:bodyPr/>
        <a:lstStyle/>
        <a:p>
          <a:endParaRPr lang="en-US"/>
        </a:p>
      </dgm:t>
    </dgm:pt>
    <dgm:pt modelId="{16E2E613-44CD-4A7F-A10E-FCDE51912356}" type="pres">
      <dgm:prSet presAssocID="{E9189214-A49F-4E5C-A2E2-2515AFA8078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16C9546-8EA4-4D4D-B3C3-0E6D959BF7A6}" type="pres">
      <dgm:prSet presAssocID="{E9189214-A49F-4E5C-A2E2-2515AFA8078F}" presName="rootComposite" presStyleCnt="0"/>
      <dgm:spPr/>
      <dgm:t>
        <a:bodyPr/>
        <a:lstStyle/>
        <a:p>
          <a:endParaRPr lang="en-US"/>
        </a:p>
      </dgm:t>
    </dgm:pt>
    <dgm:pt modelId="{2E8B73DA-AA69-4F84-8F36-160B602A7521}" type="pres">
      <dgm:prSet presAssocID="{E9189214-A49F-4E5C-A2E2-2515AFA8078F}" presName="rootText" presStyleLbl="node2" presStyleIdx="1" presStyleCnt="4" custLinFactNeighborX="-30847" custLinFactNeighborY="86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68C484-1463-448A-AD47-52E32280F99D}" type="pres">
      <dgm:prSet presAssocID="{E9189214-A49F-4E5C-A2E2-2515AFA8078F}" presName="rootConnector" presStyleLbl="node2" presStyleIdx="1" presStyleCnt="4"/>
      <dgm:spPr/>
      <dgm:t>
        <a:bodyPr/>
        <a:lstStyle/>
        <a:p>
          <a:endParaRPr lang="en-US"/>
        </a:p>
      </dgm:t>
    </dgm:pt>
    <dgm:pt modelId="{3E8405B4-4BAF-4EE2-9BBB-B4A948F0D7CC}" type="pres">
      <dgm:prSet presAssocID="{E9189214-A49F-4E5C-A2E2-2515AFA8078F}" presName="hierChild4" presStyleCnt="0"/>
      <dgm:spPr/>
      <dgm:t>
        <a:bodyPr/>
        <a:lstStyle/>
        <a:p>
          <a:endParaRPr lang="en-US"/>
        </a:p>
      </dgm:t>
    </dgm:pt>
    <dgm:pt modelId="{778C8476-AC6D-4E95-83A7-D0938F38416E}" type="pres">
      <dgm:prSet presAssocID="{2C049D62-87D7-45F1-A33B-BEF2109BAA10}" presName="Name37" presStyleLbl="parChTrans1D3" presStyleIdx="0" presStyleCnt="5"/>
      <dgm:spPr/>
      <dgm:t>
        <a:bodyPr/>
        <a:lstStyle/>
        <a:p>
          <a:endParaRPr lang="en-US"/>
        </a:p>
      </dgm:t>
    </dgm:pt>
    <dgm:pt modelId="{24B51916-9C7E-463A-9CBB-E7B324672EB9}" type="pres">
      <dgm:prSet presAssocID="{4FF7DE04-2525-4B47-954C-C09BECF8C97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BD04297-2667-4F55-B468-831B2CA864D9}" type="pres">
      <dgm:prSet presAssocID="{4FF7DE04-2525-4B47-954C-C09BECF8C97F}" presName="rootComposite" presStyleCnt="0"/>
      <dgm:spPr/>
      <dgm:t>
        <a:bodyPr/>
        <a:lstStyle/>
        <a:p>
          <a:endParaRPr lang="en-US"/>
        </a:p>
      </dgm:t>
    </dgm:pt>
    <dgm:pt modelId="{C316E34E-AC59-4774-9593-383A2C8F4D35}" type="pres">
      <dgm:prSet presAssocID="{4FF7DE04-2525-4B47-954C-C09BECF8C97F}" presName="rootText" presStyleLbl="node3" presStyleIdx="0" presStyleCnt="5" custLinFactNeighborX="-374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6BC06A-303A-463F-BB93-911D8DE83C39}" type="pres">
      <dgm:prSet presAssocID="{4FF7DE04-2525-4B47-954C-C09BECF8C97F}" presName="rootConnector" presStyleLbl="node3" presStyleIdx="0" presStyleCnt="5"/>
      <dgm:spPr/>
      <dgm:t>
        <a:bodyPr/>
        <a:lstStyle/>
        <a:p>
          <a:endParaRPr lang="en-US"/>
        </a:p>
      </dgm:t>
    </dgm:pt>
    <dgm:pt modelId="{3A71F39F-4270-4093-888F-E79D21ACC54B}" type="pres">
      <dgm:prSet presAssocID="{4FF7DE04-2525-4B47-954C-C09BECF8C97F}" presName="hierChild4" presStyleCnt="0"/>
      <dgm:spPr/>
      <dgm:t>
        <a:bodyPr/>
        <a:lstStyle/>
        <a:p>
          <a:endParaRPr lang="en-US"/>
        </a:p>
      </dgm:t>
    </dgm:pt>
    <dgm:pt modelId="{B10A26FD-2E40-4F71-A125-BDF01179B803}" type="pres">
      <dgm:prSet presAssocID="{4FF7DE04-2525-4B47-954C-C09BECF8C97F}" presName="hierChild5" presStyleCnt="0"/>
      <dgm:spPr/>
      <dgm:t>
        <a:bodyPr/>
        <a:lstStyle/>
        <a:p>
          <a:endParaRPr lang="en-US"/>
        </a:p>
      </dgm:t>
    </dgm:pt>
    <dgm:pt modelId="{87F2FABD-1B48-4EC1-AED2-C67A5832988C}" type="pres">
      <dgm:prSet presAssocID="{A36864C0-97A2-4AB7-B413-ADCF81044909}" presName="Name37" presStyleLbl="parChTrans1D3" presStyleIdx="1" presStyleCnt="5"/>
      <dgm:spPr/>
      <dgm:t>
        <a:bodyPr/>
        <a:lstStyle/>
        <a:p>
          <a:endParaRPr lang="en-US"/>
        </a:p>
      </dgm:t>
    </dgm:pt>
    <dgm:pt modelId="{A516CF20-77AB-4B3A-B897-0845AFF002F7}" type="pres">
      <dgm:prSet presAssocID="{4881A6DB-A1BD-43AA-B1C6-A719BD4F1CF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C264267-187F-45D4-B609-59CC9F092194}" type="pres">
      <dgm:prSet presAssocID="{4881A6DB-A1BD-43AA-B1C6-A719BD4F1CF3}" presName="rootComposite" presStyleCnt="0"/>
      <dgm:spPr/>
      <dgm:t>
        <a:bodyPr/>
        <a:lstStyle/>
        <a:p>
          <a:endParaRPr lang="en-US"/>
        </a:p>
      </dgm:t>
    </dgm:pt>
    <dgm:pt modelId="{F86BC0A4-8AD0-42C6-901E-F3F9F6C5BF53}" type="pres">
      <dgm:prSet presAssocID="{4881A6DB-A1BD-43AA-B1C6-A719BD4F1CF3}" presName="rootText" presStyleLbl="node3" presStyleIdx="1" presStyleCnt="5" custLinFactNeighborX="-374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01B0E8-12AA-4AE1-801E-8952CF9B1DC3}" type="pres">
      <dgm:prSet presAssocID="{4881A6DB-A1BD-43AA-B1C6-A719BD4F1CF3}" presName="rootConnector" presStyleLbl="node3" presStyleIdx="1" presStyleCnt="5"/>
      <dgm:spPr/>
      <dgm:t>
        <a:bodyPr/>
        <a:lstStyle/>
        <a:p>
          <a:endParaRPr lang="en-US"/>
        </a:p>
      </dgm:t>
    </dgm:pt>
    <dgm:pt modelId="{88F33236-9496-4470-A3AE-3D076AF99B93}" type="pres">
      <dgm:prSet presAssocID="{4881A6DB-A1BD-43AA-B1C6-A719BD4F1CF3}" presName="hierChild4" presStyleCnt="0"/>
      <dgm:spPr/>
      <dgm:t>
        <a:bodyPr/>
        <a:lstStyle/>
        <a:p>
          <a:endParaRPr lang="en-US"/>
        </a:p>
      </dgm:t>
    </dgm:pt>
    <dgm:pt modelId="{F023F16E-AFBE-4A46-9A35-31772E2A45FE}" type="pres">
      <dgm:prSet presAssocID="{4881A6DB-A1BD-43AA-B1C6-A719BD4F1CF3}" presName="hierChild5" presStyleCnt="0"/>
      <dgm:spPr/>
      <dgm:t>
        <a:bodyPr/>
        <a:lstStyle/>
        <a:p>
          <a:endParaRPr lang="en-US"/>
        </a:p>
      </dgm:t>
    </dgm:pt>
    <dgm:pt modelId="{E848E454-7CB0-44BA-BD80-6884A342CE94}" type="pres">
      <dgm:prSet presAssocID="{1D48FBAD-DD4B-4C23-B58E-14DA70368B50}" presName="Name37" presStyleLbl="parChTrans1D3" presStyleIdx="2" presStyleCnt="5"/>
      <dgm:spPr/>
      <dgm:t>
        <a:bodyPr/>
        <a:lstStyle/>
        <a:p>
          <a:endParaRPr lang="en-US"/>
        </a:p>
      </dgm:t>
    </dgm:pt>
    <dgm:pt modelId="{D5059121-FB6B-4D26-B5A1-045FBB011978}" type="pres">
      <dgm:prSet presAssocID="{099DA29D-2B89-4470-B178-216DBC7E367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7D59B76-CA22-4431-8DD6-324256905E27}" type="pres">
      <dgm:prSet presAssocID="{099DA29D-2B89-4470-B178-216DBC7E3676}" presName="rootComposite" presStyleCnt="0"/>
      <dgm:spPr/>
      <dgm:t>
        <a:bodyPr/>
        <a:lstStyle/>
        <a:p>
          <a:endParaRPr lang="en-US"/>
        </a:p>
      </dgm:t>
    </dgm:pt>
    <dgm:pt modelId="{15B0EFCA-0055-4D01-934C-2A651D186554}" type="pres">
      <dgm:prSet presAssocID="{099DA29D-2B89-4470-B178-216DBC7E3676}" presName="rootText" presStyleLbl="node3" presStyleIdx="2" presStyleCnt="5" custLinFactNeighborX="-374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31AB3D-C000-4FB1-A8DD-CEA03FB44CC4}" type="pres">
      <dgm:prSet presAssocID="{099DA29D-2B89-4470-B178-216DBC7E3676}" presName="rootConnector" presStyleLbl="node3" presStyleIdx="2" presStyleCnt="5"/>
      <dgm:spPr/>
      <dgm:t>
        <a:bodyPr/>
        <a:lstStyle/>
        <a:p>
          <a:endParaRPr lang="en-US"/>
        </a:p>
      </dgm:t>
    </dgm:pt>
    <dgm:pt modelId="{ADA74F76-53FA-4BC0-82A0-EF61D2420DA3}" type="pres">
      <dgm:prSet presAssocID="{099DA29D-2B89-4470-B178-216DBC7E3676}" presName="hierChild4" presStyleCnt="0"/>
      <dgm:spPr/>
      <dgm:t>
        <a:bodyPr/>
        <a:lstStyle/>
        <a:p>
          <a:endParaRPr lang="en-US"/>
        </a:p>
      </dgm:t>
    </dgm:pt>
    <dgm:pt modelId="{4810C4A3-F3D0-48E7-98DC-092A0F55C3CA}" type="pres">
      <dgm:prSet presAssocID="{099DA29D-2B89-4470-B178-216DBC7E3676}" presName="hierChild5" presStyleCnt="0"/>
      <dgm:spPr/>
      <dgm:t>
        <a:bodyPr/>
        <a:lstStyle/>
        <a:p>
          <a:endParaRPr lang="en-US"/>
        </a:p>
      </dgm:t>
    </dgm:pt>
    <dgm:pt modelId="{8140EC9A-03C9-4F2D-9D1D-020B90AD8FC2}" type="pres">
      <dgm:prSet presAssocID="{E9189214-A49F-4E5C-A2E2-2515AFA8078F}" presName="hierChild5" presStyleCnt="0"/>
      <dgm:spPr/>
      <dgm:t>
        <a:bodyPr/>
        <a:lstStyle/>
        <a:p>
          <a:endParaRPr lang="en-US"/>
        </a:p>
      </dgm:t>
    </dgm:pt>
    <dgm:pt modelId="{B5163C98-3CC0-40B6-A812-0D290C0D8AC2}" type="pres">
      <dgm:prSet presAssocID="{20BC50FB-5879-42E7-8D0A-DAF8ECA52933}" presName="Name37" presStyleLbl="parChTrans1D2" presStyleIdx="2" presStyleCnt="4"/>
      <dgm:spPr/>
      <dgm:t>
        <a:bodyPr/>
        <a:lstStyle/>
        <a:p>
          <a:endParaRPr lang="en-US"/>
        </a:p>
      </dgm:t>
    </dgm:pt>
    <dgm:pt modelId="{60D07357-832A-477B-B39E-780CE79FED89}" type="pres">
      <dgm:prSet presAssocID="{7FE35133-42C2-4511-99C9-FD55D8B55198}" presName="hierRoot2" presStyleCnt="0">
        <dgm:presLayoutVars>
          <dgm:hierBranch val="init"/>
        </dgm:presLayoutVars>
      </dgm:prSet>
      <dgm:spPr/>
    </dgm:pt>
    <dgm:pt modelId="{5307A65B-321E-44BD-855D-F4CB468211E2}" type="pres">
      <dgm:prSet presAssocID="{7FE35133-42C2-4511-99C9-FD55D8B55198}" presName="rootComposite" presStyleCnt="0"/>
      <dgm:spPr/>
    </dgm:pt>
    <dgm:pt modelId="{02BC9844-A808-4AFE-B77B-9BD34DD2E458}" type="pres">
      <dgm:prSet presAssocID="{7FE35133-42C2-4511-99C9-FD55D8B55198}" presName="rootText" presStyleLbl="node2" presStyleIdx="2" presStyleCnt="4" custLinFactNeighborX="-17329" custLinFactNeighborY="62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3AFA10-25F0-4EDF-933E-FFBA43F46135}" type="pres">
      <dgm:prSet presAssocID="{7FE35133-42C2-4511-99C9-FD55D8B55198}" presName="rootConnector" presStyleLbl="node2" presStyleIdx="2" presStyleCnt="4"/>
      <dgm:spPr/>
      <dgm:t>
        <a:bodyPr/>
        <a:lstStyle/>
        <a:p>
          <a:endParaRPr lang="en-US"/>
        </a:p>
      </dgm:t>
    </dgm:pt>
    <dgm:pt modelId="{F61DF9A2-6FEE-43EA-813B-ADFF1727512E}" type="pres">
      <dgm:prSet presAssocID="{7FE35133-42C2-4511-99C9-FD55D8B55198}" presName="hierChild4" presStyleCnt="0"/>
      <dgm:spPr/>
    </dgm:pt>
    <dgm:pt modelId="{5F292FBC-7BAD-6F44-8F59-B53AF43110DC}" type="pres">
      <dgm:prSet presAssocID="{1072F5E6-EEF0-CE4F-95F5-C7EB88C9D2D8}" presName="Name37" presStyleLbl="parChTrans1D3" presStyleIdx="3" presStyleCnt="5"/>
      <dgm:spPr/>
      <dgm:t>
        <a:bodyPr/>
        <a:lstStyle/>
        <a:p>
          <a:endParaRPr lang="en-US"/>
        </a:p>
      </dgm:t>
    </dgm:pt>
    <dgm:pt modelId="{D04CC4BF-33D9-7B43-A189-A53DC71A5693}" type="pres">
      <dgm:prSet presAssocID="{8D8C7201-9126-5B4B-AFDC-6FF295AF57E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94A2220-B6CE-8743-88AA-81562778E044}" type="pres">
      <dgm:prSet presAssocID="{8D8C7201-9126-5B4B-AFDC-6FF295AF57E4}" presName="rootComposite" presStyleCnt="0"/>
      <dgm:spPr/>
      <dgm:t>
        <a:bodyPr/>
        <a:lstStyle/>
        <a:p>
          <a:endParaRPr lang="en-US"/>
        </a:p>
      </dgm:t>
    </dgm:pt>
    <dgm:pt modelId="{69E5639B-5C00-0D42-8D73-E9C895E65BFD}" type="pres">
      <dgm:prSet presAssocID="{8D8C7201-9126-5B4B-AFDC-6FF295AF57E4}" presName="rootText" presStyleLbl="node3" presStyleIdx="3" presStyleCnt="5" custLinFactNeighborX="-293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93856E-23E6-DC45-A0B7-96DFC567AE20}" type="pres">
      <dgm:prSet presAssocID="{8D8C7201-9126-5B4B-AFDC-6FF295AF57E4}" presName="rootConnector" presStyleLbl="node3" presStyleIdx="3" presStyleCnt="5"/>
      <dgm:spPr/>
      <dgm:t>
        <a:bodyPr/>
        <a:lstStyle/>
        <a:p>
          <a:endParaRPr lang="en-US"/>
        </a:p>
      </dgm:t>
    </dgm:pt>
    <dgm:pt modelId="{E2EFE91C-4FD8-A844-8BD6-3E138CDF2539}" type="pres">
      <dgm:prSet presAssocID="{8D8C7201-9126-5B4B-AFDC-6FF295AF57E4}" presName="hierChild4" presStyleCnt="0"/>
      <dgm:spPr/>
      <dgm:t>
        <a:bodyPr/>
        <a:lstStyle/>
        <a:p>
          <a:endParaRPr lang="en-US"/>
        </a:p>
      </dgm:t>
    </dgm:pt>
    <dgm:pt modelId="{298047A6-039A-CF40-BA70-58FFDBD1324C}" type="pres">
      <dgm:prSet presAssocID="{8D8C7201-9126-5B4B-AFDC-6FF295AF57E4}" presName="hierChild5" presStyleCnt="0"/>
      <dgm:spPr/>
      <dgm:t>
        <a:bodyPr/>
        <a:lstStyle/>
        <a:p>
          <a:endParaRPr lang="en-US"/>
        </a:p>
      </dgm:t>
    </dgm:pt>
    <dgm:pt modelId="{AEA9CE39-F1B9-DC45-9083-F8732D9EC1A0}" type="pres">
      <dgm:prSet presAssocID="{CDCBE20F-FF45-7042-BB58-906ECE1DEB76}" presName="Name37" presStyleLbl="parChTrans1D3" presStyleIdx="4" presStyleCnt="5"/>
      <dgm:spPr/>
      <dgm:t>
        <a:bodyPr/>
        <a:lstStyle/>
        <a:p>
          <a:endParaRPr lang="en-US"/>
        </a:p>
      </dgm:t>
    </dgm:pt>
    <dgm:pt modelId="{A4CF7738-BBAF-7442-A6ED-0F72BDAA66AD}" type="pres">
      <dgm:prSet presAssocID="{C6E482C3-5C98-AC44-ABB2-A6B0DDB1475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F783206-D467-DE42-A9B7-42305EA702DD}" type="pres">
      <dgm:prSet presAssocID="{C6E482C3-5C98-AC44-ABB2-A6B0DDB14755}" presName="rootComposite" presStyleCnt="0"/>
      <dgm:spPr/>
      <dgm:t>
        <a:bodyPr/>
        <a:lstStyle/>
        <a:p>
          <a:endParaRPr lang="en-US"/>
        </a:p>
      </dgm:t>
    </dgm:pt>
    <dgm:pt modelId="{F6027562-C368-6345-A817-32FDCEE0B383}" type="pres">
      <dgm:prSet presAssocID="{C6E482C3-5C98-AC44-ABB2-A6B0DDB14755}" presName="rootText" presStyleLbl="node3" presStyleIdx="4" presStyleCnt="5" custLinFactNeighborX="-293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DBAB33-FA7C-5547-A771-67E717D304A7}" type="pres">
      <dgm:prSet presAssocID="{C6E482C3-5C98-AC44-ABB2-A6B0DDB14755}" presName="rootConnector" presStyleLbl="node3" presStyleIdx="4" presStyleCnt="5"/>
      <dgm:spPr/>
      <dgm:t>
        <a:bodyPr/>
        <a:lstStyle/>
        <a:p>
          <a:endParaRPr lang="en-US"/>
        </a:p>
      </dgm:t>
    </dgm:pt>
    <dgm:pt modelId="{D1B76C1D-0401-1741-9D8E-6E57141AC25B}" type="pres">
      <dgm:prSet presAssocID="{C6E482C3-5C98-AC44-ABB2-A6B0DDB14755}" presName="hierChild4" presStyleCnt="0"/>
      <dgm:spPr/>
      <dgm:t>
        <a:bodyPr/>
        <a:lstStyle/>
        <a:p>
          <a:endParaRPr lang="en-US"/>
        </a:p>
      </dgm:t>
    </dgm:pt>
    <dgm:pt modelId="{8BCAEFA7-4BBD-7742-A8E0-A1C79BFCD29F}" type="pres">
      <dgm:prSet presAssocID="{C6E482C3-5C98-AC44-ABB2-A6B0DDB14755}" presName="hierChild5" presStyleCnt="0"/>
      <dgm:spPr/>
      <dgm:t>
        <a:bodyPr/>
        <a:lstStyle/>
        <a:p>
          <a:endParaRPr lang="en-US"/>
        </a:p>
      </dgm:t>
    </dgm:pt>
    <dgm:pt modelId="{C32ECA6E-9A32-4AC0-BB92-C09E2EE58388}" type="pres">
      <dgm:prSet presAssocID="{7FE35133-42C2-4511-99C9-FD55D8B55198}" presName="hierChild5" presStyleCnt="0"/>
      <dgm:spPr/>
    </dgm:pt>
    <dgm:pt modelId="{88EA0283-4542-4CBB-B765-7B253607DCE6}" type="pres">
      <dgm:prSet presAssocID="{4F11EE50-9B66-4989-81DA-97879388DBF5}" presName="Name37" presStyleLbl="parChTrans1D2" presStyleIdx="3" presStyleCnt="4"/>
      <dgm:spPr/>
      <dgm:t>
        <a:bodyPr/>
        <a:lstStyle/>
        <a:p>
          <a:endParaRPr lang="en-US"/>
        </a:p>
      </dgm:t>
    </dgm:pt>
    <dgm:pt modelId="{F96DBCEB-60CA-417E-8168-1390487ED888}" type="pres">
      <dgm:prSet presAssocID="{5742FB86-2DAD-4AEF-95DC-527A848AB33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36BA933-0695-43D0-A4E2-C5E63DB54ECE}" type="pres">
      <dgm:prSet presAssocID="{5742FB86-2DAD-4AEF-95DC-527A848AB338}" presName="rootComposite" presStyleCnt="0"/>
      <dgm:spPr/>
      <dgm:t>
        <a:bodyPr/>
        <a:lstStyle/>
        <a:p>
          <a:endParaRPr lang="en-US"/>
        </a:p>
      </dgm:t>
    </dgm:pt>
    <dgm:pt modelId="{9DAFECC3-F9D6-4B3C-8E5E-49ADDD48FC59}" type="pres">
      <dgm:prSet presAssocID="{5742FB86-2DAD-4AEF-95DC-527A848AB338}" presName="rootText" presStyleLbl="node2" presStyleIdx="3" presStyleCnt="4" custLinFactNeighborX="-16193" custLinFactNeighborY="77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2AF1E5-0462-47DB-826A-EE76488CE070}" type="pres">
      <dgm:prSet presAssocID="{5742FB86-2DAD-4AEF-95DC-527A848AB338}" presName="rootConnector" presStyleLbl="node2" presStyleIdx="3" presStyleCnt="4"/>
      <dgm:spPr/>
      <dgm:t>
        <a:bodyPr/>
        <a:lstStyle/>
        <a:p>
          <a:endParaRPr lang="en-US"/>
        </a:p>
      </dgm:t>
    </dgm:pt>
    <dgm:pt modelId="{12B6558E-ACFA-4719-8988-69B70874B962}" type="pres">
      <dgm:prSet presAssocID="{5742FB86-2DAD-4AEF-95DC-527A848AB338}" presName="hierChild4" presStyleCnt="0"/>
      <dgm:spPr/>
      <dgm:t>
        <a:bodyPr/>
        <a:lstStyle/>
        <a:p>
          <a:endParaRPr lang="en-US"/>
        </a:p>
      </dgm:t>
    </dgm:pt>
    <dgm:pt modelId="{12C87A22-8C37-4CAE-83D4-8747AA798986}" type="pres">
      <dgm:prSet presAssocID="{5742FB86-2DAD-4AEF-95DC-527A848AB338}" presName="hierChild5" presStyleCnt="0"/>
      <dgm:spPr/>
      <dgm:t>
        <a:bodyPr/>
        <a:lstStyle/>
        <a:p>
          <a:endParaRPr lang="en-US"/>
        </a:p>
      </dgm:t>
    </dgm:pt>
    <dgm:pt modelId="{668AD88B-FA9A-47F5-86EE-B9FC602D6BBE}" type="pres">
      <dgm:prSet presAssocID="{856F1FFF-5186-41DA-9731-CC0904AFD721}" presName="hierChild3" presStyleCnt="0"/>
      <dgm:spPr/>
      <dgm:t>
        <a:bodyPr/>
        <a:lstStyle/>
        <a:p>
          <a:endParaRPr lang="en-US"/>
        </a:p>
      </dgm:t>
    </dgm:pt>
  </dgm:ptLst>
  <dgm:cxnLst>
    <dgm:cxn modelId="{FB2CBEBA-0C22-4F1B-8195-38AF49C85C78}" type="presOf" srcId="{4881A6DB-A1BD-43AA-B1C6-A719BD4F1CF3}" destId="{FB01B0E8-12AA-4AE1-801E-8952CF9B1DC3}" srcOrd="1" destOrd="0" presId="urn:microsoft.com/office/officeart/2005/8/layout/orgChart1"/>
    <dgm:cxn modelId="{CFEC01CA-D955-4F82-8376-6EAA630713A3}" type="presOf" srcId="{2C049D62-87D7-45F1-A33B-BEF2109BAA10}" destId="{778C8476-AC6D-4E95-83A7-D0938F38416E}" srcOrd="0" destOrd="0" presId="urn:microsoft.com/office/officeart/2005/8/layout/orgChart1"/>
    <dgm:cxn modelId="{DBBADA41-8715-4615-B066-94F894E09688}" srcId="{E9189214-A49F-4E5C-A2E2-2515AFA8078F}" destId="{4881A6DB-A1BD-43AA-B1C6-A719BD4F1CF3}" srcOrd="1" destOrd="0" parTransId="{A36864C0-97A2-4AB7-B413-ADCF81044909}" sibTransId="{35F0DC01-B4B0-492A-ADAF-594E1C1C0D01}"/>
    <dgm:cxn modelId="{F7A27DE1-9B7F-4559-B751-A04167BD668D}" type="presOf" srcId="{4FF7DE04-2525-4B47-954C-C09BECF8C97F}" destId="{976BC06A-303A-463F-BB93-911D8DE83C39}" srcOrd="1" destOrd="0" presId="urn:microsoft.com/office/officeart/2005/8/layout/orgChart1"/>
    <dgm:cxn modelId="{073DF647-C516-49A2-ADBB-CBDA9D2E7396}" type="presOf" srcId="{7FE35133-42C2-4511-99C9-FD55D8B55198}" destId="{6E3AFA10-25F0-4EDF-933E-FFBA43F46135}" srcOrd="1" destOrd="0" presId="urn:microsoft.com/office/officeart/2005/8/layout/orgChart1"/>
    <dgm:cxn modelId="{B4996EC1-98C9-43A9-83CE-15076AFCA4CA}" type="presOf" srcId="{4F11EE50-9B66-4989-81DA-97879388DBF5}" destId="{88EA0283-4542-4CBB-B765-7B253607DCE6}" srcOrd="0" destOrd="0" presId="urn:microsoft.com/office/officeart/2005/8/layout/orgChart1"/>
    <dgm:cxn modelId="{04DD2D39-8B94-4837-9388-D5C4B2AAC37C}" srcId="{A9A127C8-78BF-43D7-8044-BB3A54FD6B83}" destId="{856F1FFF-5186-41DA-9731-CC0904AFD721}" srcOrd="0" destOrd="0" parTransId="{021A09D0-B07E-48E9-8A32-01CA1687AFEE}" sibTransId="{7C957010-684F-41D7-A8FA-BDA48424E343}"/>
    <dgm:cxn modelId="{D4A3A963-6A0D-4173-BD99-F28F60AF1460}" type="presOf" srcId="{856F1FFF-5186-41DA-9731-CC0904AFD721}" destId="{46A5ADF2-3065-4275-8F24-670C0CAF612E}" srcOrd="0" destOrd="0" presId="urn:microsoft.com/office/officeart/2005/8/layout/orgChart1"/>
    <dgm:cxn modelId="{83440D9F-808E-4668-BBFE-0791697D417A}" srcId="{E9189214-A49F-4E5C-A2E2-2515AFA8078F}" destId="{4FF7DE04-2525-4B47-954C-C09BECF8C97F}" srcOrd="0" destOrd="0" parTransId="{2C049D62-87D7-45F1-A33B-BEF2109BAA10}" sibTransId="{3F0F9D6F-1FF7-405C-B55D-C025B9DBA2D2}"/>
    <dgm:cxn modelId="{3005717C-E185-4EFA-A043-515F2EC5F0ED}" srcId="{856F1FFF-5186-41DA-9731-CC0904AFD721}" destId="{E9189214-A49F-4E5C-A2E2-2515AFA8078F}" srcOrd="1" destOrd="0" parTransId="{CFB8D895-CA53-4D86-B06F-F698A7A63D9D}" sibTransId="{EC847595-2D5A-4C71-8C55-F63BA2700CC8}"/>
    <dgm:cxn modelId="{C031E5C7-D47D-4E81-B4D2-48595CD5917B}" type="presOf" srcId="{CFB8D895-CA53-4D86-B06F-F698A7A63D9D}" destId="{25D8BB72-A39F-4C4F-9BBD-D67D425E6BC3}" srcOrd="0" destOrd="0" presId="urn:microsoft.com/office/officeart/2005/8/layout/orgChart1"/>
    <dgm:cxn modelId="{40A5E159-F76F-4C5F-8B53-E71E24D8E5C5}" type="presOf" srcId="{1072F5E6-EEF0-CE4F-95F5-C7EB88C9D2D8}" destId="{5F292FBC-7BAD-6F44-8F59-B53AF43110DC}" srcOrd="0" destOrd="0" presId="urn:microsoft.com/office/officeart/2005/8/layout/orgChart1"/>
    <dgm:cxn modelId="{B35F05F8-C42F-43FF-BB1D-CC30E1B91481}" type="presOf" srcId="{E1A2634C-3A34-4A84-8306-F5D2D8E8C64A}" destId="{C709CD9F-3DCC-4A4A-B85E-92586AC80467}" srcOrd="0" destOrd="0" presId="urn:microsoft.com/office/officeart/2005/8/layout/orgChart1"/>
    <dgm:cxn modelId="{41091FBD-FFCB-469E-A4BC-F22A8A931477}" type="presOf" srcId="{CDCBE20F-FF45-7042-BB58-906ECE1DEB76}" destId="{AEA9CE39-F1B9-DC45-9083-F8732D9EC1A0}" srcOrd="0" destOrd="0" presId="urn:microsoft.com/office/officeart/2005/8/layout/orgChart1"/>
    <dgm:cxn modelId="{6B42DECE-DA98-41F0-B45E-764C8ED34B71}" type="presOf" srcId="{C6E482C3-5C98-AC44-ABB2-A6B0DDB14755}" destId="{F6027562-C368-6345-A817-32FDCEE0B383}" srcOrd="0" destOrd="0" presId="urn:microsoft.com/office/officeart/2005/8/layout/orgChart1"/>
    <dgm:cxn modelId="{EF627706-4128-494A-8056-F9619EFE21CB}" srcId="{7FE35133-42C2-4511-99C9-FD55D8B55198}" destId="{8D8C7201-9126-5B4B-AFDC-6FF295AF57E4}" srcOrd="0" destOrd="0" parTransId="{1072F5E6-EEF0-CE4F-95F5-C7EB88C9D2D8}" sibTransId="{AD544240-962F-D849-BA62-57B8DEED96B9}"/>
    <dgm:cxn modelId="{3435AA26-3268-4BCE-BDEA-58A43BD2CEAD}" type="presOf" srcId="{7FE35133-42C2-4511-99C9-FD55D8B55198}" destId="{02BC9844-A808-4AFE-B77B-9BD34DD2E458}" srcOrd="0" destOrd="0" presId="urn:microsoft.com/office/officeart/2005/8/layout/orgChart1"/>
    <dgm:cxn modelId="{F4DFA091-6B2C-4BF5-A373-7C8DBFA5F0F4}" type="presOf" srcId="{8D8C7201-9126-5B4B-AFDC-6FF295AF57E4}" destId="{69E5639B-5C00-0D42-8D73-E9C895E65BFD}" srcOrd="0" destOrd="0" presId="urn:microsoft.com/office/officeart/2005/8/layout/orgChart1"/>
    <dgm:cxn modelId="{0E92CA62-4F4B-4C68-A7CE-3C38E76E2540}" type="presOf" srcId="{1D48FBAD-DD4B-4C23-B58E-14DA70368B50}" destId="{E848E454-7CB0-44BA-BD80-6884A342CE94}" srcOrd="0" destOrd="0" presId="urn:microsoft.com/office/officeart/2005/8/layout/orgChart1"/>
    <dgm:cxn modelId="{7D15816E-5AD4-4B67-8CE6-8DB3419D4C0B}" type="presOf" srcId="{099DA29D-2B89-4470-B178-216DBC7E3676}" destId="{15B0EFCA-0055-4D01-934C-2A651D186554}" srcOrd="0" destOrd="0" presId="urn:microsoft.com/office/officeart/2005/8/layout/orgChart1"/>
    <dgm:cxn modelId="{5579B588-2158-43A9-AC40-AC1E1327B270}" type="presOf" srcId="{BFB8F0C5-CB11-4B3D-A6C7-9CDE68F40C90}" destId="{A8EC3D53-8594-4C11-84CE-520088DA1D3F}" srcOrd="1" destOrd="0" presId="urn:microsoft.com/office/officeart/2005/8/layout/orgChart1"/>
    <dgm:cxn modelId="{38B95DFA-689D-41E2-B6CF-056E2B1F8AB2}" type="presOf" srcId="{A9A127C8-78BF-43D7-8044-BB3A54FD6B83}" destId="{27D0C344-F9E0-41DD-9CE0-093AFA5033C4}" srcOrd="0" destOrd="0" presId="urn:microsoft.com/office/officeart/2005/8/layout/orgChart1"/>
    <dgm:cxn modelId="{312A2E95-C4B9-4F3A-BF80-3D9E626A7F24}" type="presOf" srcId="{856F1FFF-5186-41DA-9731-CC0904AFD721}" destId="{8236696A-19A3-48A5-90B9-A4ACF45684D4}" srcOrd="1" destOrd="0" presId="urn:microsoft.com/office/officeart/2005/8/layout/orgChart1"/>
    <dgm:cxn modelId="{6A25A92F-88F9-4D7E-BC0D-903782BB5B7F}" type="presOf" srcId="{5742FB86-2DAD-4AEF-95DC-527A848AB338}" destId="{352AF1E5-0462-47DB-826A-EE76488CE070}" srcOrd="1" destOrd="0" presId="urn:microsoft.com/office/officeart/2005/8/layout/orgChart1"/>
    <dgm:cxn modelId="{09B28119-5EB5-49CD-97CF-BF9EA7A2411A}" type="presOf" srcId="{8D8C7201-9126-5B4B-AFDC-6FF295AF57E4}" destId="{4793856E-23E6-DC45-A0B7-96DFC567AE20}" srcOrd="1" destOrd="0" presId="urn:microsoft.com/office/officeart/2005/8/layout/orgChart1"/>
    <dgm:cxn modelId="{A6E016F6-A693-4BC2-952F-378514A60B29}" type="presOf" srcId="{A36864C0-97A2-4AB7-B413-ADCF81044909}" destId="{87F2FABD-1B48-4EC1-AED2-C67A5832988C}" srcOrd="0" destOrd="0" presId="urn:microsoft.com/office/officeart/2005/8/layout/orgChart1"/>
    <dgm:cxn modelId="{FA2382BC-FBC5-401C-8FAB-D04553B3CA95}" type="presOf" srcId="{099DA29D-2B89-4470-B178-216DBC7E3676}" destId="{BE31AB3D-C000-4FB1-A8DD-CEA03FB44CC4}" srcOrd="1" destOrd="0" presId="urn:microsoft.com/office/officeart/2005/8/layout/orgChart1"/>
    <dgm:cxn modelId="{FB10595F-FA91-421E-A073-B46576E593D8}" type="presOf" srcId="{20BC50FB-5879-42E7-8D0A-DAF8ECA52933}" destId="{B5163C98-3CC0-40B6-A812-0D290C0D8AC2}" srcOrd="0" destOrd="0" presId="urn:microsoft.com/office/officeart/2005/8/layout/orgChart1"/>
    <dgm:cxn modelId="{16CBA287-3B3C-4439-B9E0-8814F592C20B}" type="presOf" srcId="{E9189214-A49F-4E5C-A2E2-2515AFA8078F}" destId="{1468C484-1463-448A-AD47-52E32280F99D}" srcOrd="1" destOrd="0" presId="urn:microsoft.com/office/officeart/2005/8/layout/orgChart1"/>
    <dgm:cxn modelId="{F4AB9BDC-8CD2-4184-963C-260E714655E6}" type="presOf" srcId="{4881A6DB-A1BD-43AA-B1C6-A719BD4F1CF3}" destId="{F86BC0A4-8AD0-42C6-901E-F3F9F6C5BF53}" srcOrd="0" destOrd="0" presId="urn:microsoft.com/office/officeart/2005/8/layout/orgChart1"/>
    <dgm:cxn modelId="{596547CD-7135-400B-AED7-E5CE20A104B1}" type="presOf" srcId="{E9189214-A49F-4E5C-A2E2-2515AFA8078F}" destId="{2E8B73DA-AA69-4F84-8F36-160B602A7521}" srcOrd="0" destOrd="0" presId="urn:microsoft.com/office/officeart/2005/8/layout/orgChart1"/>
    <dgm:cxn modelId="{3DF6DA18-7A1F-8644-84E5-C1CEBA238A79}" srcId="{7FE35133-42C2-4511-99C9-FD55D8B55198}" destId="{C6E482C3-5C98-AC44-ABB2-A6B0DDB14755}" srcOrd="1" destOrd="0" parTransId="{CDCBE20F-FF45-7042-BB58-906ECE1DEB76}" sibTransId="{2BD0BAA1-BCCA-6F45-B04A-109E921638A3}"/>
    <dgm:cxn modelId="{FFAB008F-374F-4584-815C-9380680EDA1A}" type="presOf" srcId="{5742FB86-2DAD-4AEF-95DC-527A848AB338}" destId="{9DAFECC3-F9D6-4B3C-8E5E-49ADDD48FC59}" srcOrd="0" destOrd="0" presId="urn:microsoft.com/office/officeart/2005/8/layout/orgChart1"/>
    <dgm:cxn modelId="{341300C3-2B20-40B8-A8FF-28EC143484BB}" type="presOf" srcId="{C6E482C3-5C98-AC44-ABB2-A6B0DDB14755}" destId="{55DBAB33-FA7C-5547-A771-67E717D304A7}" srcOrd="1" destOrd="0" presId="urn:microsoft.com/office/officeart/2005/8/layout/orgChart1"/>
    <dgm:cxn modelId="{1CD8F698-B691-46E0-8DB8-523B3904551C}" srcId="{856F1FFF-5186-41DA-9731-CC0904AFD721}" destId="{BFB8F0C5-CB11-4B3D-A6C7-9CDE68F40C90}" srcOrd="0" destOrd="0" parTransId="{E1A2634C-3A34-4A84-8306-F5D2D8E8C64A}" sibTransId="{78A40E21-4C77-453A-B7F1-1156C9BCAB9C}"/>
    <dgm:cxn modelId="{BCED65A5-36E1-4E11-B01C-6BD153023B8B}" srcId="{E9189214-A49F-4E5C-A2E2-2515AFA8078F}" destId="{099DA29D-2B89-4470-B178-216DBC7E3676}" srcOrd="2" destOrd="0" parTransId="{1D48FBAD-DD4B-4C23-B58E-14DA70368B50}" sibTransId="{D539F459-76F1-4C81-BA5F-BAC66441411E}"/>
    <dgm:cxn modelId="{41F5EAED-2B89-4E00-B1D8-49F961B389AE}" srcId="{856F1FFF-5186-41DA-9731-CC0904AFD721}" destId="{5742FB86-2DAD-4AEF-95DC-527A848AB338}" srcOrd="3" destOrd="0" parTransId="{4F11EE50-9B66-4989-81DA-97879388DBF5}" sibTransId="{19BCC324-C1F2-44FD-9E41-2BEEB45BDA72}"/>
    <dgm:cxn modelId="{3ADDB4B6-3937-4AAC-8AA2-7181279AC42D}" type="presOf" srcId="{4FF7DE04-2525-4B47-954C-C09BECF8C97F}" destId="{C316E34E-AC59-4774-9593-383A2C8F4D35}" srcOrd="0" destOrd="0" presId="urn:microsoft.com/office/officeart/2005/8/layout/orgChart1"/>
    <dgm:cxn modelId="{9D88BA4A-06C7-4431-8A9D-79CC6488357E}" srcId="{856F1FFF-5186-41DA-9731-CC0904AFD721}" destId="{7FE35133-42C2-4511-99C9-FD55D8B55198}" srcOrd="2" destOrd="0" parTransId="{20BC50FB-5879-42E7-8D0A-DAF8ECA52933}" sibTransId="{98D22E2E-A358-4504-AF54-806335C8670B}"/>
    <dgm:cxn modelId="{7421DDE8-FF75-4957-9BD9-E2BAF7F8A58D}" type="presOf" srcId="{BFB8F0C5-CB11-4B3D-A6C7-9CDE68F40C90}" destId="{9AB8EA03-CC64-4671-B1E7-C0FE210EC273}" srcOrd="0" destOrd="0" presId="urn:microsoft.com/office/officeart/2005/8/layout/orgChart1"/>
    <dgm:cxn modelId="{924AA748-5194-4BDE-851F-698FF22504B0}" type="presParOf" srcId="{27D0C344-F9E0-41DD-9CE0-093AFA5033C4}" destId="{2BC367D4-78B6-4607-931F-6BAB166F2037}" srcOrd="0" destOrd="0" presId="urn:microsoft.com/office/officeart/2005/8/layout/orgChart1"/>
    <dgm:cxn modelId="{1988D489-FD5E-4489-A5EB-7FFD4C977917}" type="presParOf" srcId="{2BC367D4-78B6-4607-931F-6BAB166F2037}" destId="{22AB690E-FE99-49BB-B93F-F3B54FA84E0D}" srcOrd="0" destOrd="0" presId="urn:microsoft.com/office/officeart/2005/8/layout/orgChart1"/>
    <dgm:cxn modelId="{C38B3579-8B84-49B6-AEE8-DE156090B399}" type="presParOf" srcId="{22AB690E-FE99-49BB-B93F-F3B54FA84E0D}" destId="{46A5ADF2-3065-4275-8F24-670C0CAF612E}" srcOrd="0" destOrd="0" presId="urn:microsoft.com/office/officeart/2005/8/layout/orgChart1"/>
    <dgm:cxn modelId="{F1C0CED2-7CF7-4FE5-A895-B4E8A853EA4C}" type="presParOf" srcId="{22AB690E-FE99-49BB-B93F-F3B54FA84E0D}" destId="{8236696A-19A3-48A5-90B9-A4ACF45684D4}" srcOrd="1" destOrd="0" presId="urn:microsoft.com/office/officeart/2005/8/layout/orgChart1"/>
    <dgm:cxn modelId="{1E7FE94B-9CB6-4329-A5FD-63630538A2DC}" type="presParOf" srcId="{2BC367D4-78B6-4607-931F-6BAB166F2037}" destId="{18E0AEB2-4956-4D4B-AB9E-ACAE61F3A573}" srcOrd="1" destOrd="0" presId="urn:microsoft.com/office/officeart/2005/8/layout/orgChart1"/>
    <dgm:cxn modelId="{3F063BC9-9EB7-4B35-954B-90C83B572DD2}" type="presParOf" srcId="{18E0AEB2-4956-4D4B-AB9E-ACAE61F3A573}" destId="{C709CD9F-3DCC-4A4A-B85E-92586AC80467}" srcOrd="0" destOrd="0" presId="urn:microsoft.com/office/officeart/2005/8/layout/orgChart1"/>
    <dgm:cxn modelId="{9D11DEDC-A875-439B-8D3F-B8CC8DB286D3}" type="presParOf" srcId="{18E0AEB2-4956-4D4B-AB9E-ACAE61F3A573}" destId="{AD39A2EB-2DF6-4B54-B8E3-F08A22323134}" srcOrd="1" destOrd="0" presId="urn:microsoft.com/office/officeart/2005/8/layout/orgChart1"/>
    <dgm:cxn modelId="{DC0AC222-D738-48FF-B869-1E592BCF5A91}" type="presParOf" srcId="{AD39A2EB-2DF6-4B54-B8E3-F08A22323134}" destId="{EB28F99F-D841-4D7B-A76A-1915898F16B1}" srcOrd="0" destOrd="0" presId="urn:microsoft.com/office/officeart/2005/8/layout/orgChart1"/>
    <dgm:cxn modelId="{75FD54FF-9EFD-4999-8E94-35F091D763BA}" type="presParOf" srcId="{EB28F99F-D841-4D7B-A76A-1915898F16B1}" destId="{9AB8EA03-CC64-4671-B1E7-C0FE210EC273}" srcOrd="0" destOrd="0" presId="urn:microsoft.com/office/officeart/2005/8/layout/orgChart1"/>
    <dgm:cxn modelId="{9DD881CD-4A40-4129-ADC9-8A78B5AE4849}" type="presParOf" srcId="{EB28F99F-D841-4D7B-A76A-1915898F16B1}" destId="{A8EC3D53-8594-4C11-84CE-520088DA1D3F}" srcOrd="1" destOrd="0" presId="urn:microsoft.com/office/officeart/2005/8/layout/orgChart1"/>
    <dgm:cxn modelId="{E7601280-C1D1-4C9C-930C-E822B9D8C4C6}" type="presParOf" srcId="{AD39A2EB-2DF6-4B54-B8E3-F08A22323134}" destId="{60F75D0E-F03F-455C-961E-5FA8A03F9C6A}" srcOrd="1" destOrd="0" presId="urn:microsoft.com/office/officeart/2005/8/layout/orgChart1"/>
    <dgm:cxn modelId="{F4BA42A4-FAA0-482F-9E65-61DC472739C6}" type="presParOf" srcId="{AD39A2EB-2DF6-4B54-B8E3-F08A22323134}" destId="{71F631A9-5811-4578-88AB-1EDD794B6024}" srcOrd="2" destOrd="0" presId="urn:microsoft.com/office/officeart/2005/8/layout/orgChart1"/>
    <dgm:cxn modelId="{025AB1E2-9A46-4D67-A668-DF61F525E418}" type="presParOf" srcId="{18E0AEB2-4956-4D4B-AB9E-ACAE61F3A573}" destId="{25D8BB72-A39F-4C4F-9BBD-D67D425E6BC3}" srcOrd="2" destOrd="0" presId="urn:microsoft.com/office/officeart/2005/8/layout/orgChart1"/>
    <dgm:cxn modelId="{D2C3BF12-9700-470C-B733-E6520133C223}" type="presParOf" srcId="{18E0AEB2-4956-4D4B-AB9E-ACAE61F3A573}" destId="{16E2E613-44CD-4A7F-A10E-FCDE51912356}" srcOrd="3" destOrd="0" presId="urn:microsoft.com/office/officeart/2005/8/layout/orgChart1"/>
    <dgm:cxn modelId="{9C9B0B75-D4C7-41CC-B1EC-770183A095B7}" type="presParOf" srcId="{16E2E613-44CD-4A7F-A10E-FCDE51912356}" destId="{116C9546-8EA4-4D4D-B3C3-0E6D959BF7A6}" srcOrd="0" destOrd="0" presId="urn:microsoft.com/office/officeart/2005/8/layout/orgChart1"/>
    <dgm:cxn modelId="{EBD59361-0CA7-4FB2-9B84-607025279783}" type="presParOf" srcId="{116C9546-8EA4-4D4D-B3C3-0E6D959BF7A6}" destId="{2E8B73DA-AA69-4F84-8F36-160B602A7521}" srcOrd="0" destOrd="0" presId="urn:microsoft.com/office/officeart/2005/8/layout/orgChart1"/>
    <dgm:cxn modelId="{1EC66288-A1A0-41A3-8F24-AD4530BFB8B3}" type="presParOf" srcId="{116C9546-8EA4-4D4D-B3C3-0E6D959BF7A6}" destId="{1468C484-1463-448A-AD47-52E32280F99D}" srcOrd="1" destOrd="0" presId="urn:microsoft.com/office/officeart/2005/8/layout/orgChart1"/>
    <dgm:cxn modelId="{02B8893D-67F5-432A-9A67-E4CF61B3D7D9}" type="presParOf" srcId="{16E2E613-44CD-4A7F-A10E-FCDE51912356}" destId="{3E8405B4-4BAF-4EE2-9BBB-B4A948F0D7CC}" srcOrd="1" destOrd="0" presId="urn:microsoft.com/office/officeart/2005/8/layout/orgChart1"/>
    <dgm:cxn modelId="{DC72C456-8FDD-4A5D-8530-6BBE4DA70DE8}" type="presParOf" srcId="{3E8405B4-4BAF-4EE2-9BBB-B4A948F0D7CC}" destId="{778C8476-AC6D-4E95-83A7-D0938F38416E}" srcOrd="0" destOrd="0" presId="urn:microsoft.com/office/officeart/2005/8/layout/orgChart1"/>
    <dgm:cxn modelId="{58C5263B-01F8-4068-B2FD-A3594B95DDC4}" type="presParOf" srcId="{3E8405B4-4BAF-4EE2-9BBB-B4A948F0D7CC}" destId="{24B51916-9C7E-463A-9CBB-E7B324672EB9}" srcOrd="1" destOrd="0" presId="urn:microsoft.com/office/officeart/2005/8/layout/orgChart1"/>
    <dgm:cxn modelId="{D71DD0DF-0C86-4A2F-8954-8EBF2AC8CE46}" type="presParOf" srcId="{24B51916-9C7E-463A-9CBB-E7B324672EB9}" destId="{0BD04297-2667-4F55-B468-831B2CA864D9}" srcOrd="0" destOrd="0" presId="urn:microsoft.com/office/officeart/2005/8/layout/orgChart1"/>
    <dgm:cxn modelId="{53DFD33C-BB84-4A12-83A2-4E0F49ACC4A9}" type="presParOf" srcId="{0BD04297-2667-4F55-B468-831B2CA864D9}" destId="{C316E34E-AC59-4774-9593-383A2C8F4D35}" srcOrd="0" destOrd="0" presId="urn:microsoft.com/office/officeart/2005/8/layout/orgChart1"/>
    <dgm:cxn modelId="{8BF8D483-6B53-4F62-8789-6A51D18C4E8A}" type="presParOf" srcId="{0BD04297-2667-4F55-B468-831B2CA864D9}" destId="{976BC06A-303A-463F-BB93-911D8DE83C39}" srcOrd="1" destOrd="0" presId="urn:microsoft.com/office/officeart/2005/8/layout/orgChart1"/>
    <dgm:cxn modelId="{A769CB05-5F34-48B4-BE9E-B102CF836961}" type="presParOf" srcId="{24B51916-9C7E-463A-9CBB-E7B324672EB9}" destId="{3A71F39F-4270-4093-888F-E79D21ACC54B}" srcOrd="1" destOrd="0" presId="urn:microsoft.com/office/officeart/2005/8/layout/orgChart1"/>
    <dgm:cxn modelId="{D65905BF-BF62-4D93-BAB2-934BDE8D5E49}" type="presParOf" srcId="{24B51916-9C7E-463A-9CBB-E7B324672EB9}" destId="{B10A26FD-2E40-4F71-A125-BDF01179B803}" srcOrd="2" destOrd="0" presId="urn:microsoft.com/office/officeart/2005/8/layout/orgChart1"/>
    <dgm:cxn modelId="{963D84F3-470A-4D0A-BC8D-7DE7064D6E9C}" type="presParOf" srcId="{3E8405B4-4BAF-4EE2-9BBB-B4A948F0D7CC}" destId="{87F2FABD-1B48-4EC1-AED2-C67A5832988C}" srcOrd="2" destOrd="0" presId="urn:microsoft.com/office/officeart/2005/8/layout/orgChart1"/>
    <dgm:cxn modelId="{A88F6163-76BB-4E3A-8888-066315E3E9A0}" type="presParOf" srcId="{3E8405B4-4BAF-4EE2-9BBB-B4A948F0D7CC}" destId="{A516CF20-77AB-4B3A-B897-0845AFF002F7}" srcOrd="3" destOrd="0" presId="urn:microsoft.com/office/officeart/2005/8/layout/orgChart1"/>
    <dgm:cxn modelId="{6B5DADB6-9A69-4105-BB50-F235BC2441EC}" type="presParOf" srcId="{A516CF20-77AB-4B3A-B897-0845AFF002F7}" destId="{CC264267-187F-45D4-B609-59CC9F092194}" srcOrd="0" destOrd="0" presId="urn:microsoft.com/office/officeart/2005/8/layout/orgChart1"/>
    <dgm:cxn modelId="{077AA242-2BA6-4124-928C-664D3D9913B2}" type="presParOf" srcId="{CC264267-187F-45D4-B609-59CC9F092194}" destId="{F86BC0A4-8AD0-42C6-901E-F3F9F6C5BF53}" srcOrd="0" destOrd="0" presId="urn:microsoft.com/office/officeart/2005/8/layout/orgChart1"/>
    <dgm:cxn modelId="{30CEC9E8-136F-45C1-B340-455081954E2E}" type="presParOf" srcId="{CC264267-187F-45D4-B609-59CC9F092194}" destId="{FB01B0E8-12AA-4AE1-801E-8952CF9B1DC3}" srcOrd="1" destOrd="0" presId="urn:microsoft.com/office/officeart/2005/8/layout/orgChart1"/>
    <dgm:cxn modelId="{D3F7C9FC-4BAF-4F62-9112-77B652B1C7F6}" type="presParOf" srcId="{A516CF20-77AB-4B3A-B897-0845AFF002F7}" destId="{88F33236-9496-4470-A3AE-3D076AF99B93}" srcOrd="1" destOrd="0" presId="urn:microsoft.com/office/officeart/2005/8/layout/orgChart1"/>
    <dgm:cxn modelId="{F9EB0BEC-1B6A-43D2-8292-D447305F1C79}" type="presParOf" srcId="{A516CF20-77AB-4B3A-B897-0845AFF002F7}" destId="{F023F16E-AFBE-4A46-9A35-31772E2A45FE}" srcOrd="2" destOrd="0" presId="urn:microsoft.com/office/officeart/2005/8/layout/orgChart1"/>
    <dgm:cxn modelId="{15E3DFC5-07F5-4351-8AE5-B22BCEA2CD41}" type="presParOf" srcId="{3E8405B4-4BAF-4EE2-9BBB-B4A948F0D7CC}" destId="{E848E454-7CB0-44BA-BD80-6884A342CE94}" srcOrd="4" destOrd="0" presId="urn:microsoft.com/office/officeart/2005/8/layout/orgChart1"/>
    <dgm:cxn modelId="{0AE3EA37-3ABE-4B2A-9F1F-F7F438F59225}" type="presParOf" srcId="{3E8405B4-4BAF-4EE2-9BBB-B4A948F0D7CC}" destId="{D5059121-FB6B-4D26-B5A1-045FBB011978}" srcOrd="5" destOrd="0" presId="urn:microsoft.com/office/officeart/2005/8/layout/orgChart1"/>
    <dgm:cxn modelId="{323A6ED6-704E-4DE0-A4FF-BC0E4DC6604B}" type="presParOf" srcId="{D5059121-FB6B-4D26-B5A1-045FBB011978}" destId="{37D59B76-CA22-4431-8DD6-324256905E27}" srcOrd="0" destOrd="0" presId="urn:microsoft.com/office/officeart/2005/8/layout/orgChart1"/>
    <dgm:cxn modelId="{400B7290-9B4F-4304-90EE-9A4F8232747C}" type="presParOf" srcId="{37D59B76-CA22-4431-8DD6-324256905E27}" destId="{15B0EFCA-0055-4D01-934C-2A651D186554}" srcOrd="0" destOrd="0" presId="urn:microsoft.com/office/officeart/2005/8/layout/orgChart1"/>
    <dgm:cxn modelId="{2FC909CB-39A4-4FB1-AAC5-80DEC73F75BA}" type="presParOf" srcId="{37D59B76-CA22-4431-8DD6-324256905E27}" destId="{BE31AB3D-C000-4FB1-A8DD-CEA03FB44CC4}" srcOrd="1" destOrd="0" presId="urn:microsoft.com/office/officeart/2005/8/layout/orgChart1"/>
    <dgm:cxn modelId="{437079B8-9F9E-49FB-A081-109C12463559}" type="presParOf" srcId="{D5059121-FB6B-4D26-B5A1-045FBB011978}" destId="{ADA74F76-53FA-4BC0-82A0-EF61D2420DA3}" srcOrd="1" destOrd="0" presId="urn:microsoft.com/office/officeart/2005/8/layout/orgChart1"/>
    <dgm:cxn modelId="{33822B5B-5B98-4341-8CC3-460FBE30FA7E}" type="presParOf" srcId="{D5059121-FB6B-4D26-B5A1-045FBB011978}" destId="{4810C4A3-F3D0-48E7-98DC-092A0F55C3CA}" srcOrd="2" destOrd="0" presId="urn:microsoft.com/office/officeart/2005/8/layout/orgChart1"/>
    <dgm:cxn modelId="{964776A9-18E0-4466-9522-FA6F84D36AD0}" type="presParOf" srcId="{16E2E613-44CD-4A7F-A10E-FCDE51912356}" destId="{8140EC9A-03C9-4F2D-9D1D-020B90AD8FC2}" srcOrd="2" destOrd="0" presId="urn:microsoft.com/office/officeart/2005/8/layout/orgChart1"/>
    <dgm:cxn modelId="{849224D5-4796-48BF-9588-4F4FDBF30F13}" type="presParOf" srcId="{18E0AEB2-4956-4D4B-AB9E-ACAE61F3A573}" destId="{B5163C98-3CC0-40B6-A812-0D290C0D8AC2}" srcOrd="4" destOrd="0" presId="urn:microsoft.com/office/officeart/2005/8/layout/orgChart1"/>
    <dgm:cxn modelId="{8EDBE83D-96FA-44AB-86A1-9C186B52947D}" type="presParOf" srcId="{18E0AEB2-4956-4D4B-AB9E-ACAE61F3A573}" destId="{60D07357-832A-477B-B39E-780CE79FED89}" srcOrd="5" destOrd="0" presId="urn:microsoft.com/office/officeart/2005/8/layout/orgChart1"/>
    <dgm:cxn modelId="{BC15ADCD-AA2D-40D9-8D54-E9486A47FDD6}" type="presParOf" srcId="{60D07357-832A-477B-B39E-780CE79FED89}" destId="{5307A65B-321E-44BD-855D-F4CB468211E2}" srcOrd="0" destOrd="0" presId="urn:microsoft.com/office/officeart/2005/8/layout/orgChart1"/>
    <dgm:cxn modelId="{1081CC88-0FE3-4903-83DC-BF7042592940}" type="presParOf" srcId="{5307A65B-321E-44BD-855D-F4CB468211E2}" destId="{02BC9844-A808-4AFE-B77B-9BD34DD2E458}" srcOrd="0" destOrd="0" presId="urn:microsoft.com/office/officeart/2005/8/layout/orgChart1"/>
    <dgm:cxn modelId="{ED069A39-267E-4620-96BC-0FADF15C0AEB}" type="presParOf" srcId="{5307A65B-321E-44BD-855D-F4CB468211E2}" destId="{6E3AFA10-25F0-4EDF-933E-FFBA43F46135}" srcOrd="1" destOrd="0" presId="urn:microsoft.com/office/officeart/2005/8/layout/orgChart1"/>
    <dgm:cxn modelId="{144A2C85-9D7D-461F-A432-DA5412916E1E}" type="presParOf" srcId="{60D07357-832A-477B-B39E-780CE79FED89}" destId="{F61DF9A2-6FEE-43EA-813B-ADFF1727512E}" srcOrd="1" destOrd="0" presId="urn:microsoft.com/office/officeart/2005/8/layout/orgChart1"/>
    <dgm:cxn modelId="{F77FA0B1-0FD0-4CE1-92B6-E871D3149294}" type="presParOf" srcId="{F61DF9A2-6FEE-43EA-813B-ADFF1727512E}" destId="{5F292FBC-7BAD-6F44-8F59-B53AF43110DC}" srcOrd="0" destOrd="0" presId="urn:microsoft.com/office/officeart/2005/8/layout/orgChart1"/>
    <dgm:cxn modelId="{5E96E247-E711-4C4F-9F54-D24DD5F6A4AE}" type="presParOf" srcId="{F61DF9A2-6FEE-43EA-813B-ADFF1727512E}" destId="{D04CC4BF-33D9-7B43-A189-A53DC71A5693}" srcOrd="1" destOrd="0" presId="urn:microsoft.com/office/officeart/2005/8/layout/orgChart1"/>
    <dgm:cxn modelId="{082C5E5D-C33D-4767-882B-A79436745EF9}" type="presParOf" srcId="{D04CC4BF-33D9-7B43-A189-A53DC71A5693}" destId="{194A2220-B6CE-8743-88AA-81562778E044}" srcOrd="0" destOrd="0" presId="urn:microsoft.com/office/officeart/2005/8/layout/orgChart1"/>
    <dgm:cxn modelId="{4A2B6B82-FE4F-47E0-A6A4-F09261663A79}" type="presParOf" srcId="{194A2220-B6CE-8743-88AA-81562778E044}" destId="{69E5639B-5C00-0D42-8D73-E9C895E65BFD}" srcOrd="0" destOrd="0" presId="urn:microsoft.com/office/officeart/2005/8/layout/orgChart1"/>
    <dgm:cxn modelId="{82E705C6-036D-4DB4-8646-4F5DBCE93FA8}" type="presParOf" srcId="{194A2220-B6CE-8743-88AA-81562778E044}" destId="{4793856E-23E6-DC45-A0B7-96DFC567AE20}" srcOrd="1" destOrd="0" presId="urn:microsoft.com/office/officeart/2005/8/layout/orgChart1"/>
    <dgm:cxn modelId="{BC995DB2-DF33-4B27-ACB0-53BE06C38FDA}" type="presParOf" srcId="{D04CC4BF-33D9-7B43-A189-A53DC71A5693}" destId="{E2EFE91C-4FD8-A844-8BD6-3E138CDF2539}" srcOrd="1" destOrd="0" presId="urn:microsoft.com/office/officeart/2005/8/layout/orgChart1"/>
    <dgm:cxn modelId="{C459F692-1870-4FB7-B394-21C87628F334}" type="presParOf" srcId="{D04CC4BF-33D9-7B43-A189-A53DC71A5693}" destId="{298047A6-039A-CF40-BA70-58FFDBD1324C}" srcOrd="2" destOrd="0" presId="urn:microsoft.com/office/officeart/2005/8/layout/orgChart1"/>
    <dgm:cxn modelId="{AA5D5970-4466-4506-8185-534B1C6CA9CE}" type="presParOf" srcId="{F61DF9A2-6FEE-43EA-813B-ADFF1727512E}" destId="{AEA9CE39-F1B9-DC45-9083-F8732D9EC1A0}" srcOrd="2" destOrd="0" presId="urn:microsoft.com/office/officeart/2005/8/layout/orgChart1"/>
    <dgm:cxn modelId="{44E61BAB-7940-4E7E-A0E0-D483B3174A95}" type="presParOf" srcId="{F61DF9A2-6FEE-43EA-813B-ADFF1727512E}" destId="{A4CF7738-BBAF-7442-A6ED-0F72BDAA66AD}" srcOrd="3" destOrd="0" presId="urn:microsoft.com/office/officeart/2005/8/layout/orgChart1"/>
    <dgm:cxn modelId="{43954D29-BFC1-4B7F-8518-6677436EDC32}" type="presParOf" srcId="{A4CF7738-BBAF-7442-A6ED-0F72BDAA66AD}" destId="{9F783206-D467-DE42-A9B7-42305EA702DD}" srcOrd="0" destOrd="0" presId="urn:microsoft.com/office/officeart/2005/8/layout/orgChart1"/>
    <dgm:cxn modelId="{939F5B19-7474-4276-83D3-65BD48C97B5F}" type="presParOf" srcId="{9F783206-D467-DE42-A9B7-42305EA702DD}" destId="{F6027562-C368-6345-A817-32FDCEE0B383}" srcOrd="0" destOrd="0" presId="urn:microsoft.com/office/officeart/2005/8/layout/orgChart1"/>
    <dgm:cxn modelId="{55FEBA80-0CAD-4F9F-8632-89F010487584}" type="presParOf" srcId="{9F783206-D467-DE42-A9B7-42305EA702DD}" destId="{55DBAB33-FA7C-5547-A771-67E717D304A7}" srcOrd="1" destOrd="0" presId="urn:microsoft.com/office/officeart/2005/8/layout/orgChart1"/>
    <dgm:cxn modelId="{73DCB592-1577-4620-AF12-2E67B5555FF0}" type="presParOf" srcId="{A4CF7738-BBAF-7442-A6ED-0F72BDAA66AD}" destId="{D1B76C1D-0401-1741-9D8E-6E57141AC25B}" srcOrd="1" destOrd="0" presId="urn:microsoft.com/office/officeart/2005/8/layout/orgChart1"/>
    <dgm:cxn modelId="{09E1C9F6-1D06-43C4-B225-08B82FE18722}" type="presParOf" srcId="{A4CF7738-BBAF-7442-A6ED-0F72BDAA66AD}" destId="{8BCAEFA7-4BBD-7742-A8E0-A1C79BFCD29F}" srcOrd="2" destOrd="0" presId="urn:microsoft.com/office/officeart/2005/8/layout/orgChart1"/>
    <dgm:cxn modelId="{8F0EDDEE-7323-4254-8D50-F672B95B8981}" type="presParOf" srcId="{60D07357-832A-477B-B39E-780CE79FED89}" destId="{C32ECA6E-9A32-4AC0-BB92-C09E2EE58388}" srcOrd="2" destOrd="0" presId="urn:microsoft.com/office/officeart/2005/8/layout/orgChart1"/>
    <dgm:cxn modelId="{CC4A0D1A-A547-42C7-97E8-EFE7A4E29B2A}" type="presParOf" srcId="{18E0AEB2-4956-4D4B-AB9E-ACAE61F3A573}" destId="{88EA0283-4542-4CBB-B765-7B253607DCE6}" srcOrd="6" destOrd="0" presId="urn:microsoft.com/office/officeart/2005/8/layout/orgChart1"/>
    <dgm:cxn modelId="{1AE46BB0-A8BE-4877-A52F-DD0A44D801CE}" type="presParOf" srcId="{18E0AEB2-4956-4D4B-AB9E-ACAE61F3A573}" destId="{F96DBCEB-60CA-417E-8168-1390487ED888}" srcOrd="7" destOrd="0" presId="urn:microsoft.com/office/officeart/2005/8/layout/orgChart1"/>
    <dgm:cxn modelId="{51C78E65-E787-408F-8D02-C83EF880D108}" type="presParOf" srcId="{F96DBCEB-60CA-417E-8168-1390487ED888}" destId="{036BA933-0695-43D0-A4E2-C5E63DB54ECE}" srcOrd="0" destOrd="0" presId="urn:microsoft.com/office/officeart/2005/8/layout/orgChart1"/>
    <dgm:cxn modelId="{406E9482-68C5-4BC4-BC6E-ACCB5BE599A6}" type="presParOf" srcId="{036BA933-0695-43D0-A4E2-C5E63DB54ECE}" destId="{9DAFECC3-F9D6-4B3C-8E5E-49ADDD48FC59}" srcOrd="0" destOrd="0" presId="urn:microsoft.com/office/officeart/2005/8/layout/orgChart1"/>
    <dgm:cxn modelId="{27381317-FC93-44A9-B1ED-1390AE2C4E47}" type="presParOf" srcId="{036BA933-0695-43D0-A4E2-C5E63DB54ECE}" destId="{352AF1E5-0462-47DB-826A-EE76488CE070}" srcOrd="1" destOrd="0" presId="urn:microsoft.com/office/officeart/2005/8/layout/orgChart1"/>
    <dgm:cxn modelId="{D5847B8A-5215-434F-B3FD-9D6D6F97B97F}" type="presParOf" srcId="{F96DBCEB-60CA-417E-8168-1390487ED888}" destId="{12B6558E-ACFA-4719-8988-69B70874B962}" srcOrd="1" destOrd="0" presId="urn:microsoft.com/office/officeart/2005/8/layout/orgChart1"/>
    <dgm:cxn modelId="{A42FAB3C-9BD0-42E6-A7E8-68BF1BBEF801}" type="presParOf" srcId="{F96DBCEB-60CA-417E-8168-1390487ED888}" destId="{12C87A22-8C37-4CAE-83D4-8747AA798986}" srcOrd="2" destOrd="0" presId="urn:microsoft.com/office/officeart/2005/8/layout/orgChart1"/>
    <dgm:cxn modelId="{3830924C-A3E9-4D54-8EAE-4FA64B6612D4}" type="presParOf" srcId="{2BC367D4-78B6-4607-931F-6BAB166F2037}" destId="{668AD88B-FA9A-47F5-86EE-B9FC602D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97BE22-2954-4978-976F-2F4783A293CF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5FA923-3485-4A50-B245-79C0FE43F94B}">
      <dgm:prSet phldrT="[Text]"/>
      <dgm:spPr/>
      <dgm:t>
        <a:bodyPr/>
        <a:lstStyle/>
        <a:p>
          <a:r>
            <a:rPr lang="en-US" dirty="0"/>
            <a:t>Score Variables</a:t>
          </a:r>
        </a:p>
      </dgm:t>
    </dgm:pt>
    <dgm:pt modelId="{29FAEED3-EA82-4A06-8D13-13099A8CB414}" type="parTrans" cxnId="{29FAF09D-B1B2-468F-B202-04CF0A06C483}">
      <dgm:prSet/>
      <dgm:spPr/>
      <dgm:t>
        <a:bodyPr/>
        <a:lstStyle/>
        <a:p>
          <a:endParaRPr lang="en-US"/>
        </a:p>
      </dgm:t>
    </dgm:pt>
    <dgm:pt modelId="{B8D816B8-CF68-412E-BD6E-CA832C3CA597}" type="sibTrans" cxnId="{29FAF09D-B1B2-468F-B202-04CF0A06C483}">
      <dgm:prSet/>
      <dgm:spPr/>
      <dgm:t>
        <a:bodyPr/>
        <a:lstStyle/>
        <a:p>
          <a:endParaRPr lang="en-US"/>
        </a:p>
      </dgm:t>
    </dgm:pt>
    <dgm:pt modelId="{FA3CAE83-EE38-4BE9-AE40-E58100A6849D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Target Variable</a:t>
          </a:r>
        </a:p>
      </dgm:t>
    </dgm:pt>
    <dgm:pt modelId="{872C0BCE-338A-4774-97E3-5D8CA8B5AF7D}" type="parTrans" cxnId="{96ADA0B5-597C-4B42-8D44-8E165DC04451}">
      <dgm:prSet/>
      <dgm:spPr/>
      <dgm:t>
        <a:bodyPr/>
        <a:lstStyle/>
        <a:p>
          <a:endParaRPr lang="en-US"/>
        </a:p>
      </dgm:t>
    </dgm:pt>
    <dgm:pt modelId="{19597DE8-2981-4C65-878C-1855C8F8E65F}" type="sibTrans" cxnId="{96ADA0B5-597C-4B42-8D44-8E165DC04451}">
      <dgm:prSet/>
      <dgm:spPr/>
      <dgm:t>
        <a:bodyPr/>
        <a:lstStyle/>
        <a:p>
          <a:endParaRPr lang="en-US"/>
        </a:p>
      </dgm:t>
    </dgm:pt>
    <dgm:pt modelId="{DEF2ADFE-DF4C-4575-9BEE-BB60C79005F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Development variables (Input)</a:t>
          </a:r>
        </a:p>
      </dgm:t>
    </dgm:pt>
    <dgm:pt modelId="{0B1E731D-12BF-44F9-A69F-BA9C97E32689}" type="sibTrans" cxnId="{EA762F9C-250B-409A-B59B-B1048D311E5D}">
      <dgm:prSet/>
      <dgm:spPr/>
      <dgm:t>
        <a:bodyPr/>
        <a:lstStyle/>
        <a:p>
          <a:endParaRPr lang="en-US"/>
        </a:p>
      </dgm:t>
    </dgm:pt>
    <dgm:pt modelId="{35E2DFD2-0479-4684-8EA9-701F2BBAA273}" type="parTrans" cxnId="{EA762F9C-250B-409A-B59B-B1048D311E5D}">
      <dgm:prSet/>
      <dgm:spPr/>
      <dgm:t>
        <a:bodyPr/>
        <a:lstStyle/>
        <a:p>
          <a:endParaRPr lang="en-US"/>
        </a:p>
      </dgm:t>
    </dgm:pt>
    <dgm:pt modelId="{A573665D-21BF-4F5A-9546-E88EB0BECAEF}" type="pres">
      <dgm:prSet presAssocID="{E397BE22-2954-4978-976F-2F4783A293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8CFA094-69D1-4C86-BFB8-D3846713AB93}" type="pres">
      <dgm:prSet presAssocID="{CE5FA923-3485-4A50-B245-79C0FE43F94B}" presName="hierRoot1" presStyleCnt="0">
        <dgm:presLayoutVars>
          <dgm:hierBranch val="init"/>
        </dgm:presLayoutVars>
      </dgm:prSet>
      <dgm:spPr/>
    </dgm:pt>
    <dgm:pt modelId="{6BD5DE68-0BA4-4537-812B-E472EE0839F5}" type="pres">
      <dgm:prSet presAssocID="{CE5FA923-3485-4A50-B245-79C0FE43F94B}" presName="rootComposite1" presStyleCnt="0"/>
      <dgm:spPr/>
    </dgm:pt>
    <dgm:pt modelId="{8D5E1D06-25F2-4A6C-9431-B27FFDC61505}" type="pres">
      <dgm:prSet presAssocID="{CE5FA923-3485-4A50-B245-79C0FE43F94B}" presName="rootText1" presStyleLbl="node0" presStyleIdx="0" presStyleCnt="1" custLinFactY="5161" custLinFactNeighborX="-101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DE1508-A3F5-4ACA-A6DF-F64B7CDB6ED7}" type="pres">
      <dgm:prSet presAssocID="{CE5FA923-3485-4A50-B245-79C0FE43F94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C21AE1F-2040-4EA8-8BA7-6D3A6A59F931}" type="pres">
      <dgm:prSet presAssocID="{CE5FA923-3485-4A50-B245-79C0FE43F94B}" presName="hierChild2" presStyleCnt="0"/>
      <dgm:spPr/>
    </dgm:pt>
    <dgm:pt modelId="{28672033-4E17-410E-A3D1-4FFD9CEB2CD8}" type="pres">
      <dgm:prSet presAssocID="{35E2DFD2-0479-4684-8EA9-701F2BBAA273}" presName="Name64" presStyleLbl="parChTrans1D2" presStyleIdx="0" presStyleCnt="2"/>
      <dgm:spPr/>
      <dgm:t>
        <a:bodyPr/>
        <a:lstStyle/>
        <a:p>
          <a:endParaRPr lang="en-US"/>
        </a:p>
      </dgm:t>
    </dgm:pt>
    <dgm:pt modelId="{AE505127-723F-483F-A4B6-CA40E63D40E2}" type="pres">
      <dgm:prSet presAssocID="{DEF2ADFE-DF4C-4575-9BEE-BB60C79005F1}" presName="hierRoot2" presStyleCnt="0">
        <dgm:presLayoutVars>
          <dgm:hierBranch val="init"/>
        </dgm:presLayoutVars>
      </dgm:prSet>
      <dgm:spPr/>
    </dgm:pt>
    <dgm:pt modelId="{21F3F18B-AF3A-484B-96E1-B6F0F56FEDBB}" type="pres">
      <dgm:prSet presAssocID="{DEF2ADFE-DF4C-4575-9BEE-BB60C79005F1}" presName="rootComposite" presStyleCnt="0"/>
      <dgm:spPr/>
    </dgm:pt>
    <dgm:pt modelId="{0B08AE2A-DA4A-4805-998D-B62605865D35}" type="pres">
      <dgm:prSet presAssocID="{DEF2ADFE-DF4C-4575-9BEE-BB60C79005F1}" presName="rootText" presStyleLbl="node2" presStyleIdx="0" presStyleCnt="2" custScaleY="134078" custLinFactY="-78681" custLinFactNeighborX="478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32F956-C8F2-4488-B388-D3FAF6E37C31}" type="pres">
      <dgm:prSet presAssocID="{DEF2ADFE-DF4C-4575-9BEE-BB60C79005F1}" presName="rootConnector" presStyleLbl="node2" presStyleIdx="0" presStyleCnt="2"/>
      <dgm:spPr/>
      <dgm:t>
        <a:bodyPr/>
        <a:lstStyle/>
        <a:p>
          <a:endParaRPr lang="en-US"/>
        </a:p>
      </dgm:t>
    </dgm:pt>
    <dgm:pt modelId="{2F184C01-2286-4F2B-AB86-F47477CD6961}" type="pres">
      <dgm:prSet presAssocID="{DEF2ADFE-DF4C-4575-9BEE-BB60C79005F1}" presName="hierChild4" presStyleCnt="0"/>
      <dgm:spPr/>
    </dgm:pt>
    <dgm:pt modelId="{5BFDC4D5-523E-4835-BA9B-834F03F2D33F}" type="pres">
      <dgm:prSet presAssocID="{DEF2ADFE-DF4C-4575-9BEE-BB60C79005F1}" presName="hierChild5" presStyleCnt="0"/>
      <dgm:spPr/>
    </dgm:pt>
    <dgm:pt modelId="{FFAFFFB9-8910-48EE-8F85-3E438AD9F54B}" type="pres">
      <dgm:prSet presAssocID="{872C0BCE-338A-4774-97E3-5D8CA8B5AF7D}" presName="Name64" presStyleLbl="parChTrans1D2" presStyleIdx="1" presStyleCnt="2"/>
      <dgm:spPr/>
      <dgm:t>
        <a:bodyPr/>
        <a:lstStyle/>
        <a:p>
          <a:endParaRPr lang="en-US"/>
        </a:p>
      </dgm:t>
    </dgm:pt>
    <dgm:pt modelId="{EEE1A6C9-03BF-46E2-944B-9ECB05101BA2}" type="pres">
      <dgm:prSet presAssocID="{FA3CAE83-EE38-4BE9-AE40-E58100A6849D}" presName="hierRoot2" presStyleCnt="0">
        <dgm:presLayoutVars>
          <dgm:hierBranch val="init"/>
        </dgm:presLayoutVars>
      </dgm:prSet>
      <dgm:spPr/>
    </dgm:pt>
    <dgm:pt modelId="{6588BAA7-EDEF-4EF3-9A2F-876F6B6EDA01}" type="pres">
      <dgm:prSet presAssocID="{FA3CAE83-EE38-4BE9-AE40-E58100A6849D}" presName="rootComposite" presStyleCnt="0"/>
      <dgm:spPr/>
    </dgm:pt>
    <dgm:pt modelId="{AF73C7C8-4F57-4AF1-9148-CB53C358A648}" type="pres">
      <dgm:prSet presAssocID="{FA3CAE83-EE38-4BE9-AE40-E58100A6849D}" presName="rootText" presStyleLbl="node2" presStyleIdx="1" presStyleCnt="2" custLinFactY="84208" custLinFactNeighborX="-582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08CB13-B7E6-4688-A44E-E8C39BC0D9A2}" type="pres">
      <dgm:prSet presAssocID="{FA3CAE83-EE38-4BE9-AE40-E58100A6849D}" presName="rootConnector" presStyleLbl="node2" presStyleIdx="1" presStyleCnt="2"/>
      <dgm:spPr/>
      <dgm:t>
        <a:bodyPr/>
        <a:lstStyle/>
        <a:p>
          <a:endParaRPr lang="en-US"/>
        </a:p>
      </dgm:t>
    </dgm:pt>
    <dgm:pt modelId="{96CA51E9-B1CE-4741-B965-474095CC6AEC}" type="pres">
      <dgm:prSet presAssocID="{FA3CAE83-EE38-4BE9-AE40-E58100A6849D}" presName="hierChild4" presStyleCnt="0"/>
      <dgm:spPr/>
    </dgm:pt>
    <dgm:pt modelId="{5DB13723-7372-4774-8F5A-62A20AAE9BA3}" type="pres">
      <dgm:prSet presAssocID="{FA3CAE83-EE38-4BE9-AE40-E58100A6849D}" presName="hierChild5" presStyleCnt="0"/>
      <dgm:spPr/>
    </dgm:pt>
    <dgm:pt modelId="{98BA45E5-4020-4889-8299-0CB37F4AD8AC}" type="pres">
      <dgm:prSet presAssocID="{CE5FA923-3485-4A50-B245-79C0FE43F94B}" presName="hierChild3" presStyleCnt="0"/>
      <dgm:spPr/>
    </dgm:pt>
  </dgm:ptLst>
  <dgm:cxnLst>
    <dgm:cxn modelId="{29FAF09D-B1B2-468F-B202-04CF0A06C483}" srcId="{E397BE22-2954-4978-976F-2F4783A293CF}" destId="{CE5FA923-3485-4A50-B245-79C0FE43F94B}" srcOrd="0" destOrd="0" parTransId="{29FAEED3-EA82-4A06-8D13-13099A8CB414}" sibTransId="{B8D816B8-CF68-412E-BD6E-CA832C3CA597}"/>
    <dgm:cxn modelId="{19C74063-202F-43FE-9078-986DA41F71B0}" type="presOf" srcId="{FA3CAE83-EE38-4BE9-AE40-E58100A6849D}" destId="{A408CB13-B7E6-4688-A44E-E8C39BC0D9A2}" srcOrd="1" destOrd="0" presId="urn:microsoft.com/office/officeart/2009/3/layout/HorizontalOrganizationChart"/>
    <dgm:cxn modelId="{99CCE4E8-E1C5-46CD-93E1-B763BC8C5FBE}" type="presOf" srcId="{CE5FA923-3485-4A50-B245-79C0FE43F94B}" destId="{8D5E1D06-25F2-4A6C-9431-B27FFDC61505}" srcOrd="0" destOrd="0" presId="urn:microsoft.com/office/officeart/2009/3/layout/HorizontalOrganizationChart"/>
    <dgm:cxn modelId="{702B8F79-D25A-4705-90D3-5E7CDAD48745}" type="presOf" srcId="{CE5FA923-3485-4A50-B245-79C0FE43F94B}" destId="{2FDE1508-A3F5-4ACA-A6DF-F64B7CDB6ED7}" srcOrd="1" destOrd="0" presId="urn:microsoft.com/office/officeart/2009/3/layout/HorizontalOrganizationChart"/>
    <dgm:cxn modelId="{6C5137EA-ACA9-4B32-85B9-9FCF0C2ABED8}" type="presOf" srcId="{E397BE22-2954-4978-976F-2F4783A293CF}" destId="{A573665D-21BF-4F5A-9546-E88EB0BECAEF}" srcOrd="0" destOrd="0" presId="urn:microsoft.com/office/officeart/2009/3/layout/HorizontalOrganizationChart"/>
    <dgm:cxn modelId="{C91E42D8-1883-448D-B4F3-A436B09769EB}" type="presOf" srcId="{872C0BCE-338A-4774-97E3-5D8CA8B5AF7D}" destId="{FFAFFFB9-8910-48EE-8F85-3E438AD9F54B}" srcOrd="0" destOrd="0" presId="urn:microsoft.com/office/officeart/2009/3/layout/HorizontalOrganizationChart"/>
    <dgm:cxn modelId="{221B10D5-7A8B-4DEF-A4A3-B477BE08F7FD}" type="presOf" srcId="{FA3CAE83-EE38-4BE9-AE40-E58100A6849D}" destId="{AF73C7C8-4F57-4AF1-9148-CB53C358A648}" srcOrd="0" destOrd="0" presId="urn:microsoft.com/office/officeart/2009/3/layout/HorizontalOrganizationChart"/>
    <dgm:cxn modelId="{805AD82C-0B80-47E9-A1E1-7B680739D9CE}" type="presOf" srcId="{DEF2ADFE-DF4C-4575-9BEE-BB60C79005F1}" destId="{0B08AE2A-DA4A-4805-998D-B62605865D35}" srcOrd="0" destOrd="0" presId="urn:microsoft.com/office/officeart/2009/3/layout/HorizontalOrganizationChart"/>
    <dgm:cxn modelId="{6146E9AF-5AFD-4EFA-A0A3-ECF1E9E5D415}" type="presOf" srcId="{DEF2ADFE-DF4C-4575-9BEE-BB60C79005F1}" destId="{1D32F956-C8F2-4488-B388-D3FAF6E37C31}" srcOrd="1" destOrd="0" presId="urn:microsoft.com/office/officeart/2009/3/layout/HorizontalOrganizationChart"/>
    <dgm:cxn modelId="{EA762F9C-250B-409A-B59B-B1048D311E5D}" srcId="{CE5FA923-3485-4A50-B245-79C0FE43F94B}" destId="{DEF2ADFE-DF4C-4575-9BEE-BB60C79005F1}" srcOrd="0" destOrd="0" parTransId="{35E2DFD2-0479-4684-8EA9-701F2BBAA273}" sibTransId="{0B1E731D-12BF-44F9-A69F-BA9C97E32689}"/>
    <dgm:cxn modelId="{7F033C2E-479F-48FC-A6F0-7D8DE253B83E}" type="presOf" srcId="{35E2DFD2-0479-4684-8EA9-701F2BBAA273}" destId="{28672033-4E17-410E-A3D1-4FFD9CEB2CD8}" srcOrd="0" destOrd="0" presId="urn:microsoft.com/office/officeart/2009/3/layout/HorizontalOrganizationChart"/>
    <dgm:cxn modelId="{96ADA0B5-597C-4B42-8D44-8E165DC04451}" srcId="{CE5FA923-3485-4A50-B245-79C0FE43F94B}" destId="{FA3CAE83-EE38-4BE9-AE40-E58100A6849D}" srcOrd="1" destOrd="0" parTransId="{872C0BCE-338A-4774-97E3-5D8CA8B5AF7D}" sibTransId="{19597DE8-2981-4C65-878C-1855C8F8E65F}"/>
    <dgm:cxn modelId="{2E1AC258-72BD-4761-8FEB-8D155768673F}" type="presParOf" srcId="{A573665D-21BF-4F5A-9546-E88EB0BECAEF}" destId="{78CFA094-69D1-4C86-BFB8-D3846713AB93}" srcOrd="0" destOrd="0" presId="urn:microsoft.com/office/officeart/2009/3/layout/HorizontalOrganizationChart"/>
    <dgm:cxn modelId="{67DBCCAF-8475-4EB6-A6DA-E6B452E2694D}" type="presParOf" srcId="{78CFA094-69D1-4C86-BFB8-D3846713AB93}" destId="{6BD5DE68-0BA4-4537-812B-E472EE0839F5}" srcOrd="0" destOrd="0" presId="urn:microsoft.com/office/officeart/2009/3/layout/HorizontalOrganizationChart"/>
    <dgm:cxn modelId="{EB40BBCA-E651-42C7-B402-6CABE78B2C8A}" type="presParOf" srcId="{6BD5DE68-0BA4-4537-812B-E472EE0839F5}" destId="{8D5E1D06-25F2-4A6C-9431-B27FFDC61505}" srcOrd="0" destOrd="0" presId="urn:microsoft.com/office/officeart/2009/3/layout/HorizontalOrganizationChart"/>
    <dgm:cxn modelId="{62D75B97-E65F-47B6-AC67-BFC8BCEB9DBC}" type="presParOf" srcId="{6BD5DE68-0BA4-4537-812B-E472EE0839F5}" destId="{2FDE1508-A3F5-4ACA-A6DF-F64B7CDB6ED7}" srcOrd="1" destOrd="0" presId="urn:microsoft.com/office/officeart/2009/3/layout/HorizontalOrganizationChart"/>
    <dgm:cxn modelId="{7B887F74-9D62-473C-B782-E2D3B08ACB83}" type="presParOf" srcId="{78CFA094-69D1-4C86-BFB8-D3846713AB93}" destId="{4C21AE1F-2040-4EA8-8BA7-6D3A6A59F931}" srcOrd="1" destOrd="0" presId="urn:microsoft.com/office/officeart/2009/3/layout/HorizontalOrganizationChart"/>
    <dgm:cxn modelId="{E34D5E18-4649-483A-8F3F-74D14DF0F5CD}" type="presParOf" srcId="{4C21AE1F-2040-4EA8-8BA7-6D3A6A59F931}" destId="{28672033-4E17-410E-A3D1-4FFD9CEB2CD8}" srcOrd="0" destOrd="0" presId="urn:microsoft.com/office/officeart/2009/3/layout/HorizontalOrganizationChart"/>
    <dgm:cxn modelId="{17DAEAB8-123C-4DBA-BDC7-0BA163993D54}" type="presParOf" srcId="{4C21AE1F-2040-4EA8-8BA7-6D3A6A59F931}" destId="{AE505127-723F-483F-A4B6-CA40E63D40E2}" srcOrd="1" destOrd="0" presId="urn:microsoft.com/office/officeart/2009/3/layout/HorizontalOrganizationChart"/>
    <dgm:cxn modelId="{A0160AAE-6181-4FF2-9E62-51EFDF54739A}" type="presParOf" srcId="{AE505127-723F-483F-A4B6-CA40E63D40E2}" destId="{21F3F18B-AF3A-484B-96E1-B6F0F56FEDBB}" srcOrd="0" destOrd="0" presId="urn:microsoft.com/office/officeart/2009/3/layout/HorizontalOrganizationChart"/>
    <dgm:cxn modelId="{66D1E6E0-4F79-432B-BF8A-8BFAB310639A}" type="presParOf" srcId="{21F3F18B-AF3A-484B-96E1-B6F0F56FEDBB}" destId="{0B08AE2A-DA4A-4805-998D-B62605865D35}" srcOrd="0" destOrd="0" presId="urn:microsoft.com/office/officeart/2009/3/layout/HorizontalOrganizationChart"/>
    <dgm:cxn modelId="{57324F11-9E9F-46F7-B4D1-73A18D3A8C8F}" type="presParOf" srcId="{21F3F18B-AF3A-484B-96E1-B6F0F56FEDBB}" destId="{1D32F956-C8F2-4488-B388-D3FAF6E37C31}" srcOrd="1" destOrd="0" presId="urn:microsoft.com/office/officeart/2009/3/layout/HorizontalOrganizationChart"/>
    <dgm:cxn modelId="{6A902D3A-B084-4FCF-945F-FAFB579CC98F}" type="presParOf" srcId="{AE505127-723F-483F-A4B6-CA40E63D40E2}" destId="{2F184C01-2286-4F2B-AB86-F47477CD6961}" srcOrd="1" destOrd="0" presId="urn:microsoft.com/office/officeart/2009/3/layout/HorizontalOrganizationChart"/>
    <dgm:cxn modelId="{C74B52C0-8A92-4B39-9EF7-6DC24C94B014}" type="presParOf" srcId="{AE505127-723F-483F-A4B6-CA40E63D40E2}" destId="{5BFDC4D5-523E-4835-BA9B-834F03F2D33F}" srcOrd="2" destOrd="0" presId="urn:microsoft.com/office/officeart/2009/3/layout/HorizontalOrganizationChart"/>
    <dgm:cxn modelId="{823D7EFD-1E0C-4E1D-B35E-513B81984DED}" type="presParOf" srcId="{4C21AE1F-2040-4EA8-8BA7-6D3A6A59F931}" destId="{FFAFFFB9-8910-48EE-8F85-3E438AD9F54B}" srcOrd="2" destOrd="0" presId="urn:microsoft.com/office/officeart/2009/3/layout/HorizontalOrganizationChart"/>
    <dgm:cxn modelId="{99511655-9954-49F3-AD67-566A40F7920E}" type="presParOf" srcId="{4C21AE1F-2040-4EA8-8BA7-6D3A6A59F931}" destId="{EEE1A6C9-03BF-46E2-944B-9ECB05101BA2}" srcOrd="3" destOrd="0" presId="urn:microsoft.com/office/officeart/2009/3/layout/HorizontalOrganizationChart"/>
    <dgm:cxn modelId="{B0CB1DE0-754E-49E0-B76B-D550B676AEAC}" type="presParOf" srcId="{EEE1A6C9-03BF-46E2-944B-9ECB05101BA2}" destId="{6588BAA7-EDEF-4EF3-9A2F-876F6B6EDA01}" srcOrd="0" destOrd="0" presId="urn:microsoft.com/office/officeart/2009/3/layout/HorizontalOrganizationChart"/>
    <dgm:cxn modelId="{16916B05-EEE3-4713-8CFC-041421385927}" type="presParOf" srcId="{6588BAA7-EDEF-4EF3-9A2F-876F6B6EDA01}" destId="{AF73C7C8-4F57-4AF1-9148-CB53C358A648}" srcOrd="0" destOrd="0" presId="urn:microsoft.com/office/officeart/2009/3/layout/HorizontalOrganizationChart"/>
    <dgm:cxn modelId="{5A731AD4-D134-4AC2-AD42-A55272BCCA64}" type="presParOf" srcId="{6588BAA7-EDEF-4EF3-9A2F-876F6B6EDA01}" destId="{A408CB13-B7E6-4688-A44E-E8C39BC0D9A2}" srcOrd="1" destOrd="0" presId="urn:microsoft.com/office/officeart/2009/3/layout/HorizontalOrganizationChart"/>
    <dgm:cxn modelId="{7C5B1EBD-7D0B-4C20-8EA3-7755C3D93A75}" type="presParOf" srcId="{EEE1A6C9-03BF-46E2-944B-9ECB05101BA2}" destId="{96CA51E9-B1CE-4741-B965-474095CC6AEC}" srcOrd="1" destOrd="0" presId="urn:microsoft.com/office/officeart/2009/3/layout/HorizontalOrganizationChart"/>
    <dgm:cxn modelId="{76CB9A59-55B6-43F9-BDC5-1880B7478AC4}" type="presParOf" srcId="{EEE1A6C9-03BF-46E2-944B-9ECB05101BA2}" destId="{5DB13723-7372-4774-8F5A-62A20AAE9BA3}" srcOrd="2" destOrd="0" presId="urn:microsoft.com/office/officeart/2009/3/layout/HorizontalOrganizationChart"/>
    <dgm:cxn modelId="{E7735174-419E-4090-BF9E-358756BC2788}" type="presParOf" srcId="{78CFA094-69D1-4C86-BFB8-D3846713AB93}" destId="{98BA45E5-4020-4889-8299-0CB37F4AD8A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749195-E906-4C7B-8A42-F1EB5C7F9293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42A3C0E-6EFF-4187-B349-3C9A96B4A6C2}">
      <dgm:prSet phldrT="[Text]"/>
      <dgm:spPr>
        <a:ln>
          <a:noFill/>
        </a:ln>
      </dgm:spPr>
      <dgm:t>
        <a:bodyPr/>
        <a:lstStyle/>
        <a:p>
          <a:r>
            <a:rPr lang="en-US" b="1" dirty="0"/>
            <a:t>Lifetime Profit Margin</a:t>
          </a:r>
        </a:p>
      </dgm:t>
    </dgm:pt>
    <dgm:pt modelId="{F0E92529-11C2-4FA0-A95F-5EFAA93E2D53}" type="parTrans" cxnId="{A74E1781-DCB3-4FC7-B89A-E560926C09DD}">
      <dgm:prSet/>
      <dgm:spPr/>
      <dgm:t>
        <a:bodyPr/>
        <a:lstStyle/>
        <a:p>
          <a:endParaRPr lang="en-US"/>
        </a:p>
      </dgm:t>
    </dgm:pt>
    <dgm:pt modelId="{E201FA38-BD94-4F6D-A14F-EF82C9F0C318}" type="sibTrans" cxnId="{A74E1781-DCB3-4FC7-B89A-E560926C09DD}">
      <dgm:prSet/>
      <dgm:spPr/>
      <dgm:t>
        <a:bodyPr/>
        <a:lstStyle/>
        <a:p>
          <a:endParaRPr lang="en-US"/>
        </a:p>
      </dgm:t>
    </dgm:pt>
    <dgm:pt modelId="{0D173A9B-C7DC-441B-9EE0-4B92EF129C99}">
      <dgm:prSet phldrT="[Text]"/>
      <dgm:spPr>
        <a:ln>
          <a:noFill/>
        </a:ln>
      </dgm:spPr>
      <dgm:t>
        <a:bodyPr/>
        <a:lstStyle/>
        <a:p>
          <a:r>
            <a:rPr lang="en-US" dirty="0"/>
            <a:t>Lifetime revenue</a:t>
          </a:r>
        </a:p>
      </dgm:t>
    </dgm:pt>
    <dgm:pt modelId="{1F406D8E-7251-46D2-9788-9153C27C5AFB}" type="parTrans" cxnId="{18EBB0B3-7A2A-4AC0-86D6-1C2893B29067}">
      <dgm:prSet/>
      <dgm:spPr/>
      <dgm:t>
        <a:bodyPr/>
        <a:lstStyle/>
        <a:p>
          <a:endParaRPr lang="en-US"/>
        </a:p>
      </dgm:t>
    </dgm:pt>
    <dgm:pt modelId="{1B673D41-2056-4F91-A61E-3CDF2C885258}" type="sibTrans" cxnId="{18EBB0B3-7A2A-4AC0-86D6-1C2893B29067}">
      <dgm:prSet/>
      <dgm:spPr/>
      <dgm:t>
        <a:bodyPr/>
        <a:lstStyle/>
        <a:p>
          <a:endParaRPr lang="en-US"/>
        </a:p>
      </dgm:t>
    </dgm:pt>
    <dgm:pt modelId="{DD3CE59F-041C-4B57-9501-000E9ED1E717}">
      <dgm:prSet phldrT="[Text]"/>
      <dgm:spPr>
        <a:ln>
          <a:noFill/>
        </a:ln>
      </dgm:spPr>
      <dgm:t>
        <a:bodyPr/>
        <a:lstStyle/>
        <a:p>
          <a:r>
            <a:rPr lang="en-US" dirty="0"/>
            <a:t>Lifetime cost</a:t>
          </a:r>
        </a:p>
      </dgm:t>
    </dgm:pt>
    <dgm:pt modelId="{7F810C1D-3287-428E-85F2-33C0EABA8FA4}" type="parTrans" cxnId="{D499804D-45B4-43FA-9904-79DA2574CE9E}">
      <dgm:prSet/>
      <dgm:spPr/>
      <dgm:t>
        <a:bodyPr/>
        <a:lstStyle/>
        <a:p>
          <a:endParaRPr lang="en-US"/>
        </a:p>
      </dgm:t>
    </dgm:pt>
    <dgm:pt modelId="{490B36D6-D55D-4917-AFA8-57B70BCFF81E}" type="sibTrans" cxnId="{D499804D-45B4-43FA-9904-79DA2574CE9E}">
      <dgm:prSet/>
      <dgm:spPr/>
      <dgm:t>
        <a:bodyPr/>
        <a:lstStyle/>
        <a:p>
          <a:endParaRPr lang="en-US"/>
        </a:p>
      </dgm:t>
    </dgm:pt>
    <dgm:pt modelId="{6A746961-D987-442B-B6B0-F451B48FAEA6}">
      <dgm:prSet phldrT="[Text]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en-US" dirty="0"/>
            <a:t>Lifetime loss rate</a:t>
          </a:r>
        </a:p>
      </dgm:t>
    </dgm:pt>
    <dgm:pt modelId="{3C4B653C-D374-4E82-AC1B-9E1757C812DE}" type="parTrans" cxnId="{4F22F2F1-1B0A-4FF5-9E03-D4959B7169D6}">
      <dgm:prSet/>
      <dgm:spPr/>
      <dgm:t>
        <a:bodyPr/>
        <a:lstStyle/>
        <a:p>
          <a:endParaRPr lang="en-US"/>
        </a:p>
      </dgm:t>
    </dgm:pt>
    <dgm:pt modelId="{E5F23C13-6360-4AB3-9097-B7F3E8905EFE}" type="sibTrans" cxnId="{4F22F2F1-1B0A-4FF5-9E03-D4959B7169D6}">
      <dgm:prSet/>
      <dgm:spPr/>
      <dgm:t>
        <a:bodyPr/>
        <a:lstStyle/>
        <a:p>
          <a:endParaRPr lang="en-US"/>
        </a:p>
      </dgm:t>
    </dgm:pt>
    <dgm:pt modelId="{F1E3D155-0127-44FE-BA23-D10278821855}">
      <dgm:prSet phldrT="[Text]"/>
      <dgm:spPr/>
      <dgm:t>
        <a:bodyPr/>
        <a:lstStyle/>
        <a:p>
          <a:r>
            <a:rPr lang="en-US" dirty="0"/>
            <a:t>Ticket Size</a:t>
          </a:r>
        </a:p>
      </dgm:t>
    </dgm:pt>
    <dgm:pt modelId="{70853770-C158-49A1-81ED-CB2C1C87CA47}" type="parTrans" cxnId="{0878ACC2-5C66-4E2B-9837-9FCEFBD00D0D}">
      <dgm:prSet/>
      <dgm:spPr/>
      <dgm:t>
        <a:bodyPr/>
        <a:lstStyle/>
        <a:p>
          <a:endParaRPr lang="en-US"/>
        </a:p>
      </dgm:t>
    </dgm:pt>
    <dgm:pt modelId="{742F0D63-4EEB-46A2-83BA-2D4F9F40CBEA}" type="sibTrans" cxnId="{0878ACC2-5C66-4E2B-9837-9FCEFBD00D0D}">
      <dgm:prSet/>
      <dgm:spPr/>
      <dgm:t>
        <a:bodyPr/>
        <a:lstStyle/>
        <a:p>
          <a:endParaRPr lang="en-US"/>
        </a:p>
      </dgm:t>
    </dgm:pt>
    <dgm:pt modelId="{8E4FA435-6ECA-4D6B-8209-80412CF12E7A}">
      <dgm:prSet phldrT="[Text]"/>
      <dgm:spPr/>
      <dgm:t>
        <a:bodyPr/>
        <a:lstStyle/>
        <a:p>
          <a:r>
            <a:rPr lang="en-US" dirty="0"/>
            <a:t>Pricing</a:t>
          </a:r>
        </a:p>
      </dgm:t>
    </dgm:pt>
    <dgm:pt modelId="{62FBD363-7A78-46B8-9C66-0CFB6463DE12}" type="parTrans" cxnId="{C568B72A-1C80-4540-8EFC-0C9E58167DAD}">
      <dgm:prSet/>
      <dgm:spPr/>
      <dgm:t>
        <a:bodyPr/>
        <a:lstStyle/>
        <a:p>
          <a:endParaRPr lang="en-US"/>
        </a:p>
      </dgm:t>
    </dgm:pt>
    <dgm:pt modelId="{D2748247-65BB-424A-A2C9-733B2F95A8C4}" type="sibTrans" cxnId="{C568B72A-1C80-4540-8EFC-0C9E58167DAD}">
      <dgm:prSet/>
      <dgm:spPr/>
      <dgm:t>
        <a:bodyPr/>
        <a:lstStyle/>
        <a:p>
          <a:endParaRPr lang="en-US"/>
        </a:p>
      </dgm:t>
    </dgm:pt>
    <dgm:pt modelId="{9D451A6B-4256-443F-99A7-E11085BDBED7}">
      <dgm:prSet phldrT="[Text]"/>
      <dgm:spPr/>
      <dgm:t>
        <a:bodyPr/>
        <a:lstStyle/>
        <a:p>
          <a:r>
            <a:rPr lang="en-US" dirty="0"/>
            <a:t>Acquisition cost</a:t>
          </a:r>
        </a:p>
      </dgm:t>
    </dgm:pt>
    <dgm:pt modelId="{18BF45EF-5B53-4EDA-A7FF-C436740D8B78}" type="parTrans" cxnId="{95932A58-C309-4EAF-9FE9-F4359F4A3B2D}">
      <dgm:prSet/>
      <dgm:spPr/>
      <dgm:t>
        <a:bodyPr/>
        <a:lstStyle/>
        <a:p>
          <a:endParaRPr lang="en-US"/>
        </a:p>
      </dgm:t>
    </dgm:pt>
    <dgm:pt modelId="{ABBCD01C-C127-48E2-9718-3C63CD1EBC26}" type="sibTrans" cxnId="{95932A58-C309-4EAF-9FE9-F4359F4A3B2D}">
      <dgm:prSet/>
      <dgm:spPr/>
      <dgm:t>
        <a:bodyPr/>
        <a:lstStyle/>
        <a:p>
          <a:endParaRPr lang="en-US"/>
        </a:p>
      </dgm:t>
    </dgm:pt>
    <dgm:pt modelId="{F2976D9C-0C8D-42D6-9F47-B5F3CF4D0613}">
      <dgm:prSet phldrT="[Text]"/>
      <dgm:spPr/>
      <dgm:t>
        <a:bodyPr/>
        <a:lstStyle/>
        <a:p>
          <a:r>
            <a:rPr lang="en-US" dirty="0"/>
            <a:t>Underwriting cost</a:t>
          </a:r>
        </a:p>
      </dgm:t>
    </dgm:pt>
    <dgm:pt modelId="{336F80D4-43DA-4D75-93C4-221D24497D34}" type="parTrans" cxnId="{95760E84-B3F4-4378-8A41-68E14C12FB9F}">
      <dgm:prSet/>
      <dgm:spPr/>
      <dgm:t>
        <a:bodyPr/>
        <a:lstStyle/>
        <a:p>
          <a:endParaRPr lang="en-US"/>
        </a:p>
      </dgm:t>
    </dgm:pt>
    <dgm:pt modelId="{22001FAD-CC99-4157-8EBA-DAC1FB329833}" type="sibTrans" cxnId="{95760E84-B3F4-4378-8A41-68E14C12FB9F}">
      <dgm:prSet/>
      <dgm:spPr/>
      <dgm:t>
        <a:bodyPr/>
        <a:lstStyle/>
        <a:p>
          <a:endParaRPr lang="en-US"/>
        </a:p>
      </dgm:t>
    </dgm:pt>
    <dgm:pt modelId="{E2C2DAE2-06B9-49E6-A251-145DB68540DB}">
      <dgm:prSet phldrT="[Text]"/>
      <dgm:spPr/>
      <dgm:t>
        <a:bodyPr/>
        <a:lstStyle/>
        <a:p>
          <a:r>
            <a:rPr lang="en-US" dirty="0"/>
            <a:t>Maintenance/ Overhead cost</a:t>
          </a:r>
        </a:p>
      </dgm:t>
    </dgm:pt>
    <dgm:pt modelId="{B034C006-8813-4459-9D76-32A37F970F60}" type="parTrans" cxnId="{FA79A6BC-D330-482E-A5EC-05FBA0217F0E}">
      <dgm:prSet/>
      <dgm:spPr/>
      <dgm:t>
        <a:bodyPr/>
        <a:lstStyle/>
        <a:p>
          <a:endParaRPr lang="en-US"/>
        </a:p>
      </dgm:t>
    </dgm:pt>
    <dgm:pt modelId="{11E3867F-7159-41B4-A20F-FA12DCDF07D0}" type="sibTrans" cxnId="{FA79A6BC-D330-482E-A5EC-05FBA0217F0E}">
      <dgm:prSet/>
      <dgm:spPr/>
      <dgm:t>
        <a:bodyPr/>
        <a:lstStyle/>
        <a:p>
          <a:endParaRPr lang="en-US"/>
        </a:p>
      </dgm:t>
    </dgm:pt>
    <dgm:pt modelId="{358A3BD5-9C60-4650-A0E6-30A1642E99F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Collection cost</a:t>
          </a:r>
        </a:p>
      </dgm:t>
    </dgm:pt>
    <dgm:pt modelId="{A4BB0959-AD41-40DA-A089-25A04D59BB2D}" type="parTrans" cxnId="{4EB6536B-9D25-45D7-A22D-13E744AFABFE}">
      <dgm:prSet/>
      <dgm:spPr/>
      <dgm:t>
        <a:bodyPr/>
        <a:lstStyle/>
        <a:p>
          <a:endParaRPr lang="en-US"/>
        </a:p>
      </dgm:t>
    </dgm:pt>
    <dgm:pt modelId="{8E643AAA-DB6B-485D-81D8-021058BC95E9}" type="sibTrans" cxnId="{4EB6536B-9D25-45D7-A22D-13E744AFABFE}">
      <dgm:prSet/>
      <dgm:spPr/>
      <dgm:t>
        <a:bodyPr/>
        <a:lstStyle/>
        <a:p>
          <a:endParaRPr lang="en-US"/>
        </a:p>
      </dgm:t>
    </dgm:pt>
    <dgm:pt modelId="{2F47D2FE-8341-4F82-9547-82C25B3DAED5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Top-up Conversion</a:t>
          </a:r>
        </a:p>
      </dgm:t>
    </dgm:pt>
    <dgm:pt modelId="{F73B4213-BE6A-40A0-981A-AEA530A7310A}" type="parTrans" cxnId="{5361B85E-7C4D-400F-8741-9E1785A820B4}">
      <dgm:prSet/>
      <dgm:spPr/>
      <dgm:t>
        <a:bodyPr/>
        <a:lstStyle/>
        <a:p>
          <a:endParaRPr lang="en-US"/>
        </a:p>
      </dgm:t>
    </dgm:pt>
    <dgm:pt modelId="{F16BF0AF-F2E0-4A51-ABD6-2294F8BD1902}" type="sibTrans" cxnId="{5361B85E-7C4D-400F-8741-9E1785A820B4}">
      <dgm:prSet/>
      <dgm:spPr/>
      <dgm:t>
        <a:bodyPr/>
        <a:lstStyle/>
        <a:p>
          <a:endParaRPr lang="en-US"/>
        </a:p>
      </dgm:t>
    </dgm:pt>
    <dgm:pt modelId="{DC15B2AF-935E-4798-962C-BD6664C935E9}">
      <dgm:prSet phldrT="[Text]"/>
      <dgm:spPr/>
      <dgm:t>
        <a:bodyPr/>
        <a:lstStyle/>
        <a:p>
          <a:r>
            <a:rPr lang="en-US" dirty="0"/>
            <a:t>Insurance penetration</a:t>
          </a:r>
        </a:p>
      </dgm:t>
    </dgm:pt>
    <dgm:pt modelId="{1A3C21E1-BC07-4C7E-9F7A-01B2F5E64474}" type="parTrans" cxnId="{22CC7DF7-D5FF-4733-978B-E1138B6DDFE5}">
      <dgm:prSet/>
      <dgm:spPr/>
      <dgm:t>
        <a:bodyPr/>
        <a:lstStyle/>
        <a:p>
          <a:endParaRPr lang="en-US"/>
        </a:p>
      </dgm:t>
    </dgm:pt>
    <dgm:pt modelId="{DA7A8F2B-86C0-4CF1-8545-FF71D07965CC}" type="sibTrans" cxnId="{22CC7DF7-D5FF-4733-978B-E1138B6DDFE5}">
      <dgm:prSet/>
      <dgm:spPr/>
      <dgm:t>
        <a:bodyPr/>
        <a:lstStyle/>
        <a:p>
          <a:endParaRPr lang="en-US"/>
        </a:p>
      </dgm:t>
    </dgm:pt>
    <dgm:pt modelId="{E900F384-8F77-4EE1-9994-DEEEF8E737D5}" type="pres">
      <dgm:prSet presAssocID="{82749195-E906-4C7B-8A42-F1EB5C7F929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F104F7D-1772-42AA-AEF3-6EC1F8F2B089}" type="pres">
      <dgm:prSet presAssocID="{842A3C0E-6EFF-4187-B349-3C9A96B4A6C2}" presName="hierRoot1" presStyleCnt="0">
        <dgm:presLayoutVars>
          <dgm:hierBranch val="init"/>
        </dgm:presLayoutVars>
      </dgm:prSet>
      <dgm:spPr/>
    </dgm:pt>
    <dgm:pt modelId="{0E287F68-9CAD-4738-9B6A-3013601806DA}" type="pres">
      <dgm:prSet presAssocID="{842A3C0E-6EFF-4187-B349-3C9A96B4A6C2}" presName="rootComposite1" presStyleCnt="0"/>
      <dgm:spPr/>
    </dgm:pt>
    <dgm:pt modelId="{42CF357E-C1BC-492B-80AE-02440196F3B3}" type="pres">
      <dgm:prSet presAssocID="{842A3C0E-6EFF-4187-B349-3C9A96B4A6C2}" presName="rootText1" presStyleLbl="node0" presStyleIdx="0" presStyleCnt="1" custScaleY="1091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8CBB95-DB16-4DF8-B812-122FBFCEAED1}" type="pres">
      <dgm:prSet presAssocID="{842A3C0E-6EFF-4187-B349-3C9A96B4A6C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4C1385-9FA6-4DAA-A058-D9D794070751}" type="pres">
      <dgm:prSet presAssocID="{842A3C0E-6EFF-4187-B349-3C9A96B4A6C2}" presName="hierChild2" presStyleCnt="0"/>
      <dgm:spPr/>
    </dgm:pt>
    <dgm:pt modelId="{074006C1-ADC9-43DB-B97B-81908A20B426}" type="pres">
      <dgm:prSet presAssocID="{1F406D8E-7251-46D2-9788-9153C27C5AFB}" presName="Name64" presStyleLbl="parChTrans1D2" presStyleIdx="0" presStyleCnt="3"/>
      <dgm:spPr/>
      <dgm:t>
        <a:bodyPr/>
        <a:lstStyle/>
        <a:p>
          <a:endParaRPr lang="en-US"/>
        </a:p>
      </dgm:t>
    </dgm:pt>
    <dgm:pt modelId="{D94D8703-117E-4112-9DB3-CB02D9CA5CFB}" type="pres">
      <dgm:prSet presAssocID="{0D173A9B-C7DC-441B-9EE0-4B92EF129C99}" presName="hierRoot2" presStyleCnt="0">
        <dgm:presLayoutVars>
          <dgm:hierBranch val="init"/>
        </dgm:presLayoutVars>
      </dgm:prSet>
      <dgm:spPr/>
    </dgm:pt>
    <dgm:pt modelId="{F769E4F2-0B6B-4C6D-9739-5513E5DD7E1A}" type="pres">
      <dgm:prSet presAssocID="{0D173A9B-C7DC-441B-9EE0-4B92EF129C99}" presName="rootComposite" presStyleCnt="0"/>
      <dgm:spPr/>
    </dgm:pt>
    <dgm:pt modelId="{6D6D3920-BC6C-4C1A-94FE-0C9A69F7FDEE}" type="pres">
      <dgm:prSet presAssocID="{0D173A9B-C7DC-441B-9EE0-4B92EF129C9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579055-05C0-4B2C-89CD-C0ADAD3DBC7B}" type="pres">
      <dgm:prSet presAssocID="{0D173A9B-C7DC-441B-9EE0-4B92EF129C99}" presName="rootConnector" presStyleLbl="node2" presStyleIdx="0" presStyleCnt="3"/>
      <dgm:spPr/>
      <dgm:t>
        <a:bodyPr/>
        <a:lstStyle/>
        <a:p>
          <a:endParaRPr lang="en-US"/>
        </a:p>
      </dgm:t>
    </dgm:pt>
    <dgm:pt modelId="{0CB0E2C9-ABF8-4357-AC8B-B4A6521BEC7B}" type="pres">
      <dgm:prSet presAssocID="{0D173A9B-C7DC-441B-9EE0-4B92EF129C99}" presName="hierChild4" presStyleCnt="0"/>
      <dgm:spPr/>
    </dgm:pt>
    <dgm:pt modelId="{34BA2547-78C7-499F-8559-02CDEC9E4641}" type="pres">
      <dgm:prSet presAssocID="{70853770-C158-49A1-81ED-CB2C1C87CA47}" presName="Name64" presStyleLbl="parChTrans1D3" presStyleIdx="0" presStyleCnt="8"/>
      <dgm:spPr/>
      <dgm:t>
        <a:bodyPr/>
        <a:lstStyle/>
        <a:p>
          <a:endParaRPr lang="en-US"/>
        </a:p>
      </dgm:t>
    </dgm:pt>
    <dgm:pt modelId="{B0C7DFB1-C43B-43E9-9705-9E683072E699}" type="pres">
      <dgm:prSet presAssocID="{F1E3D155-0127-44FE-BA23-D10278821855}" presName="hierRoot2" presStyleCnt="0">
        <dgm:presLayoutVars>
          <dgm:hierBranch val="init"/>
        </dgm:presLayoutVars>
      </dgm:prSet>
      <dgm:spPr/>
    </dgm:pt>
    <dgm:pt modelId="{68FDA815-6695-4DCC-9E23-4716BC856BB3}" type="pres">
      <dgm:prSet presAssocID="{F1E3D155-0127-44FE-BA23-D10278821855}" presName="rootComposite" presStyleCnt="0"/>
      <dgm:spPr/>
    </dgm:pt>
    <dgm:pt modelId="{7963BA6B-20BC-4217-84AC-553212CAD431}" type="pres">
      <dgm:prSet presAssocID="{F1E3D155-0127-44FE-BA23-D10278821855}" presName="rootText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C7B349-C19C-4542-9DC0-8DAA06676D80}" type="pres">
      <dgm:prSet presAssocID="{F1E3D155-0127-44FE-BA23-D10278821855}" presName="rootConnector" presStyleLbl="node3" presStyleIdx="0" presStyleCnt="8"/>
      <dgm:spPr/>
      <dgm:t>
        <a:bodyPr/>
        <a:lstStyle/>
        <a:p>
          <a:endParaRPr lang="en-US"/>
        </a:p>
      </dgm:t>
    </dgm:pt>
    <dgm:pt modelId="{968F0AE7-58A7-43CB-92F5-3F245D28C388}" type="pres">
      <dgm:prSet presAssocID="{F1E3D155-0127-44FE-BA23-D10278821855}" presName="hierChild4" presStyleCnt="0"/>
      <dgm:spPr/>
    </dgm:pt>
    <dgm:pt modelId="{C0F457CB-C8F8-4829-A14C-AA16E4D34425}" type="pres">
      <dgm:prSet presAssocID="{F1E3D155-0127-44FE-BA23-D10278821855}" presName="hierChild5" presStyleCnt="0"/>
      <dgm:spPr/>
    </dgm:pt>
    <dgm:pt modelId="{9DC181A5-0C93-447D-94DE-C936F3C4D2B6}" type="pres">
      <dgm:prSet presAssocID="{F73B4213-BE6A-40A0-981A-AEA530A7310A}" presName="Name64" presStyleLbl="parChTrans1D3" presStyleIdx="1" presStyleCnt="8"/>
      <dgm:spPr/>
      <dgm:t>
        <a:bodyPr/>
        <a:lstStyle/>
        <a:p>
          <a:endParaRPr lang="en-US"/>
        </a:p>
      </dgm:t>
    </dgm:pt>
    <dgm:pt modelId="{87F76708-8781-4FE3-A7DE-83ACB8E590E2}" type="pres">
      <dgm:prSet presAssocID="{2F47D2FE-8341-4F82-9547-82C25B3DAED5}" presName="hierRoot2" presStyleCnt="0">
        <dgm:presLayoutVars>
          <dgm:hierBranch val="init"/>
        </dgm:presLayoutVars>
      </dgm:prSet>
      <dgm:spPr/>
    </dgm:pt>
    <dgm:pt modelId="{2C577CEB-64C8-4E83-BA92-6892DEB546FE}" type="pres">
      <dgm:prSet presAssocID="{2F47D2FE-8341-4F82-9547-82C25B3DAED5}" presName="rootComposite" presStyleCnt="0"/>
      <dgm:spPr/>
    </dgm:pt>
    <dgm:pt modelId="{434D55DC-603E-4FA1-BCDA-903118BDB7F0}" type="pres">
      <dgm:prSet presAssocID="{2F47D2FE-8341-4F82-9547-82C25B3DAED5}" presName="rootText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5AF471-6A73-4209-BE8F-460E5732F750}" type="pres">
      <dgm:prSet presAssocID="{2F47D2FE-8341-4F82-9547-82C25B3DAED5}" presName="rootConnector" presStyleLbl="node3" presStyleIdx="1" presStyleCnt="8"/>
      <dgm:spPr/>
      <dgm:t>
        <a:bodyPr/>
        <a:lstStyle/>
        <a:p>
          <a:endParaRPr lang="en-US"/>
        </a:p>
      </dgm:t>
    </dgm:pt>
    <dgm:pt modelId="{28FAF8B8-68AC-4A55-BDC9-2532715897AD}" type="pres">
      <dgm:prSet presAssocID="{2F47D2FE-8341-4F82-9547-82C25B3DAED5}" presName="hierChild4" presStyleCnt="0"/>
      <dgm:spPr/>
    </dgm:pt>
    <dgm:pt modelId="{231C9EB7-CEBA-4B9B-82AE-194BCE6F2295}" type="pres">
      <dgm:prSet presAssocID="{2F47D2FE-8341-4F82-9547-82C25B3DAED5}" presName="hierChild5" presStyleCnt="0"/>
      <dgm:spPr/>
    </dgm:pt>
    <dgm:pt modelId="{F1988FE7-8145-4620-9289-14A7037CCDDB}" type="pres">
      <dgm:prSet presAssocID="{1A3C21E1-BC07-4C7E-9F7A-01B2F5E64474}" presName="Name64" presStyleLbl="parChTrans1D3" presStyleIdx="2" presStyleCnt="8"/>
      <dgm:spPr/>
      <dgm:t>
        <a:bodyPr/>
        <a:lstStyle/>
        <a:p>
          <a:endParaRPr lang="en-US"/>
        </a:p>
      </dgm:t>
    </dgm:pt>
    <dgm:pt modelId="{F6FEC46B-61DE-4724-98C0-577897A92ECC}" type="pres">
      <dgm:prSet presAssocID="{DC15B2AF-935E-4798-962C-BD6664C935E9}" presName="hierRoot2" presStyleCnt="0">
        <dgm:presLayoutVars>
          <dgm:hierBranch val="init"/>
        </dgm:presLayoutVars>
      </dgm:prSet>
      <dgm:spPr/>
    </dgm:pt>
    <dgm:pt modelId="{F751D090-E347-48D7-9B3B-41E9304D0174}" type="pres">
      <dgm:prSet presAssocID="{DC15B2AF-935E-4798-962C-BD6664C935E9}" presName="rootComposite" presStyleCnt="0"/>
      <dgm:spPr/>
    </dgm:pt>
    <dgm:pt modelId="{0A516DBB-3278-4FB5-B169-6CE6EAEDB3D4}" type="pres">
      <dgm:prSet presAssocID="{DC15B2AF-935E-4798-962C-BD6664C935E9}" presName="rootText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1BB624-28EB-491F-94CE-670327D2C82D}" type="pres">
      <dgm:prSet presAssocID="{DC15B2AF-935E-4798-962C-BD6664C935E9}" presName="rootConnector" presStyleLbl="node3" presStyleIdx="2" presStyleCnt="8"/>
      <dgm:spPr/>
      <dgm:t>
        <a:bodyPr/>
        <a:lstStyle/>
        <a:p>
          <a:endParaRPr lang="en-US"/>
        </a:p>
      </dgm:t>
    </dgm:pt>
    <dgm:pt modelId="{F46F92B1-7553-4FE7-98DE-9B817CA29B4D}" type="pres">
      <dgm:prSet presAssocID="{DC15B2AF-935E-4798-962C-BD6664C935E9}" presName="hierChild4" presStyleCnt="0"/>
      <dgm:spPr/>
    </dgm:pt>
    <dgm:pt modelId="{66CBE3EB-BB89-4E90-A49A-9D30B944D751}" type="pres">
      <dgm:prSet presAssocID="{DC15B2AF-935E-4798-962C-BD6664C935E9}" presName="hierChild5" presStyleCnt="0"/>
      <dgm:spPr/>
    </dgm:pt>
    <dgm:pt modelId="{D584E537-DC29-4DBE-BEF3-EE300FE57CFF}" type="pres">
      <dgm:prSet presAssocID="{62FBD363-7A78-46B8-9C66-0CFB6463DE12}" presName="Name64" presStyleLbl="parChTrans1D3" presStyleIdx="3" presStyleCnt="8"/>
      <dgm:spPr/>
      <dgm:t>
        <a:bodyPr/>
        <a:lstStyle/>
        <a:p>
          <a:endParaRPr lang="en-US"/>
        </a:p>
      </dgm:t>
    </dgm:pt>
    <dgm:pt modelId="{1C9F95C5-DF2E-491F-9C13-A32BCAE72060}" type="pres">
      <dgm:prSet presAssocID="{8E4FA435-6ECA-4D6B-8209-80412CF12E7A}" presName="hierRoot2" presStyleCnt="0">
        <dgm:presLayoutVars>
          <dgm:hierBranch val="init"/>
        </dgm:presLayoutVars>
      </dgm:prSet>
      <dgm:spPr/>
    </dgm:pt>
    <dgm:pt modelId="{0B4EFB6F-D065-4C0B-8386-4B7D01B4C043}" type="pres">
      <dgm:prSet presAssocID="{8E4FA435-6ECA-4D6B-8209-80412CF12E7A}" presName="rootComposite" presStyleCnt="0"/>
      <dgm:spPr/>
    </dgm:pt>
    <dgm:pt modelId="{C0B7771D-C398-441C-BA61-25F403784998}" type="pres">
      <dgm:prSet presAssocID="{8E4FA435-6ECA-4D6B-8209-80412CF12E7A}" presName="rootText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102D15-0041-4E45-ABB5-81E5185DDF28}" type="pres">
      <dgm:prSet presAssocID="{8E4FA435-6ECA-4D6B-8209-80412CF12E7A}" presName="rootConnector" presStyleLbl="node3" presStyleIdx="3" presStyleCnt="8"/>
      <dgm:spPr/>
      <dgm:t>
        <a:bodyPr/>
        <a:lstStyle/>
        <a:p>
          <a:endParaRPr lang="en-US"/>
        </a:p>
      </dgm:t>
    </dgm:pt>
    <dgm:pt modelId="{7A4388C0-4265-4AD2-B1DC-8EE0892F8875}" type="pres">
      <dgm:prSet presAssocID="{8E4FA435-6ECA-4D6B-8209-80412CF12E7A}" presName="hierChild4" presStyleCnt="0"/>
      <dgm:spPr/>
    </dgm:pt>
    <dgm:pt modelId="{E71D53E8-6626-45F8-81D8-C67CAD965B19}" type="pres">
      <dgm:prSet presAssocID="{8E4FA435-6ECA-4D6B-8209-80412CF12E7A}" presName="hierChild5" presStyleCnt="0"/>
      <dgm:spPr/>
    </dgm:pt>
    <dgm:pt modelId="{D5D42A9F-7942-41F3-B60D-09BDBB8A6891}" type="pres">
      <dgm:prSet presAssocID="{0D173A9B-C7DC-441B-9EE0-4B92EF129C99}" presName="hierChild5" presStyleCnt="0"/>
      <dgm:spPr/>
    </dgm:pt>
    <dgm:pt modelId="{26E5797D-CC47-48F8-83DC-150354CF3FE1}" type="pres">
      <dgm:prSet presAssocID="{7F810C1D-3287-428E-85F2-33C0EABA8FA4}" presName="Name64" presStyleLbl="parChTrans1D2" presStyleIdx="1" presStyleCnt="3"/>
      <dgm:spPr/>
      <dgm:t>
        <a:bodyPr/>
        <a:lstStyle/>
        <a:p>
          <a:endParaRPr lang="en-US"/>
        </a:p>
      </dgm:t>
    </dgm:pt>
    <dgm:pt modelId="{5F0C1382-D578-4B53-85FB-F36302F56D39}" type="pres">
      <dgm:prSet presAssocID="{DD3CE59F-041C-4B57-9501-000E9ED1E717}" presName="hierRoot2" presStyleCnt="0">
        <dgm:presLayoutVars>
          <dgm:hierBranch val="init"/>
        </dgm:presLayoutVars>
      </dgm:prSet>
      <dgm:spPr/>
    </dgm:pt>
    <dgm:pt modelId="{FEC5435D-371E-43B7-9C06-0B2CBCCA121B}" type="pres">
      <dgm:prSet presAssocID="{DD3CE59F-041C-4B57-9501-000E9ED1E717}" presName="rootComposite" presStyleCnt="0"/>
      <dgm:spPr/>
    </dgm:pt>
    <dgm:pt modelId="{93B4CCDD-504D-4C18-B9B1-431E098B8A58}" type="pres">
      <dgm:prSet presAssocID="{DD3CE59F-041C-4B57-9501-000E9ED1E71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50748E-EC63-488F-A294-84F31DEFCC3E}" type="pres">
      <dgm:prSet presAssocID="{DD3CE59F-041C-4B57-9501-000E9ED1E717}" presName="rootConnector" presStyleLbl="node2" presStyleIdx="1" presStyleCnt="3"/>
      <dgm:spPr/>
      <dgm:t>
        <a:bodyPr/>
        <a:lstStyle/>
        <a:p>
          <a:endParaRPr lang="en-US"/>
        </a:p>
      </dgm:t>
    </dgm:pt>
    <dgm:pt modelId="{9BC1CEE2-ED3B-4905-8F1A-C56D3DAAD0DD}" type="pres">
      <dgm:prSet presAssocID="{DD3CE59F-041C-4B57-9501-000E9ED1E717}" presName="hierChild4" presStyleCnt="0"/>
      <dgm:spPr/>
    </dgm:pt>
    <dgm:pt modelId="{513C9CA5-B07E-4DF1-BD5C-3A6B31F89DF4}" type="pres">
      <dgm:prSet presAssocID="{18BF45EF-5B53-4EDA-A7FF-C436740D8B78}" presName="Name64" presStyleLbl="parChTrans1D3" presStyleIdx="4" presStyleCnt="8"/>
      <dgm:spPr/>
      <dgm:t>
        <a:bodyPr/>
        <a:lstStyle/>
        <a:p>
          <a:endParaRPr lang="en-US"/>
        </a:p>
      </dgm:t>
    </dgm:pt>
    <dgm:pt modelId="{519EEDA4-1587-4EC0-A369-1ADB7C4EFD7A}" type="pres">
      <dgm:prSet presAssocID="{9D451A6B-4256-443F-99A7-E11085BDBED7}" presName="hierRoot2" presStyleCnt="0">
        <dgm:presLayoutVars>
          <dgm:hierBranch val="init"/>
        </dgm:presLayoutVars>
      </dgm:prSet>
      <dgm:spPr/>
    </dgm:pt>
    <dgm:pt modelId="{727387BE-AE7B-42EB-B310-7B60862AE930}" type="pres">
      <dgm:prSet presAssocID="{9D451A6B-4256-443F-99A7-E11085BDBED7}" presName="rootComposite" presStyleCnt="0"/>
      <dgm:spPr/>
    </dgm:pt>
    <dgm:pt modelId="{5829E762-3D2B-485D-8EBD-FAC485A448CB}" type="pres">
      <dgm:prSet presAssocID="{9D451A6B-4256-443F-99A7-E11085BDBED7}" presName="rootText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EC8A0A-E5AA-4C11-AC6F-13A57C088B47}" type="pres">
      <dgm:prSet presAssocID="{9D451A6B-4256-443F-99A7-E11085BDBED7}" presName="rootConnector" presStyleLbl="node3" presStyleIdx="4" presStyleCnt="8"/>
      <dgm:spPr/>
      <dgm:t>
        <a:bodyPr/>
        <a:lstStyle/>
        <a:p>
          <a:endParaRPr lang="en-US"/>
        </a:p>
      </dgm:t>
    </dgm:pt>
    <dgm:pt modelId="{A1A36664-6B7A-4315-8BC2-01A9B762486A}" type="pres">
      <dgm:prSet presAssocID="{9D451A6B-4256-443F-99A7-E11085BDBED7}" presName="hierChild4" presStyleCnt="0"/>
      <dgm:spPr/>
    </dgm:pt>
    <dgm:pt modelId="{B64073D4-0CA1-4E4C-B2F5-8BF9C2FB00B7}" type="pres">
      <dgm:prSet presAssocID="{9D451A6B-4256-443F-99A7-E11085BDBED7}" presName="hierChild5" presStyleCnt="0"/>
      <dgm:spPr/>
    </dgm:pt>
    <dgm:pt modelId="{5BAB9531-1F70-4732-AFF2-34FAAF7660FD}" type="pres">
      <dgm:prSet presAssocID="{336F80D4-43DA-4D75-93C4-221D24497D34}" presName="Name64" presStyleLbl="parChTrans1D3" presStyleIdx="5" presStyleCnt="8"/>
      <dgm:spPr/>
      <dgm:t>
        <a:bodyPr/>
        <a:lstStyle/>
        <a:p>
          <a:endParaRPr lang="en-US"/>
        </a:p>
      </dgm:t>
    </dgm:pt>
    <dgm:pt modelId="{27DC6A2B-2E48-4A2A-B44A-690DCA52B17C}" type="pres">
      <dgm:prSet presAssocID="{F2976D9C-0C8D-42D6-9F47-B5F3CF4D0613}" presName="hierRoot2" presStyleCnt="0">
        <dgm:presLayoutVars>
          <dgm:hierBranch val="init"/>
        </dgm:presLayoutVars>
      </dgm:prSet>
      <dgm:spPr/>
    </dgm:pt>
    <dgm:pt modelId="{583107AD-47E0-4BB9-9BC7-EBCC93DB7B34}" type="pres">
      <dgm:prSet presAssocID="{F2976D9C-0C8D-42D6-9F47-B5F3CF4D0613}" presName="rootComposite" presStyleCnt="0"/>
      <dgm:spPr/>
    </dgm:pt>
    <dgm:pt modelId="{DE1229A6-F445-418B-956D-C32D213716A3}" type="pres">
      <dgm:prSet presAssocID="{F2976D9C-0C8D-42D6-9F47-B5F3CF4D0613}" presName="rootText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C2C0AD-3757-4FB4-9505-4DCD524C3CCF}" type="pres">
      <dgm:prSet presAssocID="{F2976D9C-0C8D-42D6-9F47-B5F3CF4D0613}" presName="rootConnector" presStyleLbl="node3" presStyleIdx="5" presStyleCnt="8"/>
      <dgm:spPr/>
      <dgm:t>
        <a:bodyPr/>
        <a:lstStyle/>
        <a:p>
          <a:endParaRPr lang="en-US"/>
        </a:p>
      </dgm:t>
    </dgm:pt>
    <dgm:pt modelId="{ABAF7615-1D00-4138-92B7-C8B3AE1FFF9C}" type="pres">
      <dgm:prSet presAssocID="{F2976D9C-0C8D-42D6-9F47-B5F3CF4D0613}" presName="hierChild4" presStyleCnt="0"/>
      <dgm:spPr/>
    </dgm:pt>
    <dgm:pt modelId="{8D3EC37C-DAA4-40DE-8BC3-69F50C6A69BA}" type="pres">
      <dgm:prSet presAssocID="{F2976D9C-0C8D-42D6-9F47-B5F3CF4D0613}" presName="hierChild5" presStyleCnt="0"/>
      <dgm:spPr/>
    </dgm:pt>
    <dgm:pt modelId="{7DE72734-7226-4DC8-A1B6-2A6D28CEF848}" type="pres">
      <dgm:prSet presAssocID="{B034C006-8813-4459-9D76-32A37F970F60}" presName="Name64" presStyleLbl="parChTrans1D3" presStyleIdx="6" presStyleCnt="8"/>
      <dgm:spPr/>
      <dgm:t>
        <a:bodyPr/>
        <a:lstStyle/>
        <a:p>
          <a:endParaRPr lang="en-US"/>
        </a:p>
      </dgm:t>
    </dgm:pt>
    <dgm:pt modelId="{F2F153E6-4F56-4DE0-8575-026288BDAACD}" type="pres">
      <dgm:prSet presAssocID="{E2C2DAE2-06B9-49E6-A251-145DB68540DB}" presName="hierRoot2" presStyleCnt="0">
        <dgm:presLayoutVars>
          <dgm:hierBranch val="init"/>
        </dgm:presLayoutVars>
      </dgm:prSet>
      <dgm:spPr/>
    </dgm:pt>
    <dgm:pt modelId="{498C401A-B602-47F5-963A-A6FCD35D727B}" type="pres">
      <dgm:prSet presAssocID="{E2C2DAE2-06B9-49E6-A251-145DB68540DB}" presName="rootComposite" presStyleCnt="0"/>
      <dgm:spPr/>
    </dgm:pt>
    <dgm:pt modelId="{BCF126A4-A08C-417F-804F-72573A0B09CA}" type="pres">
      <dgm:prSet presAssocID="{E2C2DAE2-06B9-49E6-A251-145DB68540DB}" presName="rootText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9C9CBD-C36E-42D9-921A-7A9C8F87995E}" type="pres">
      <dgm:prSet presAssocID="{E2C2DAE2-06B9-49E6-A251-145DB68540DB}" presName="rootConnector" presStyleLbl="node3" presStyleIdx="6" presStyleCnt="8"/>
      <dgm:spPr/>
      <dgm:t>
        <a:bodyPr/>
        <a:lstStyle/>
        <a:p>
          <a:endParaRPr lang="en-US"/>
        </a:p>
      </dgm:t>
    </dgm:pt>
    <dgm:pt modelId="{03FE4F6F-3188-4663-AD8D-0FB48AE72CC0}" type="pres">
      <dgm:prSet presAssocID="{E2C2DAE2-06B9-49E6-A251-145DB68540DB}" presName="hierChild4" presStyleCnt="0"/>
      <dgm:spPr/>
    </dgm:pt>
    <dgm:pt modelId="{EA4AAF4A-5E6F-434F-87C5-FEF662627317}" type="pres">
      <dgm:prSet presAssocID="{E2C2DAE2-06B9-49E6-A251-145DB68540DB}" presName="hierChild5" presStyleCnt="0"/>
      <dgm:spPr/>
    </dgm:pt>
    <dgm:pt modelId="{1EF4D78A-B865-40CA-A791-D29807603CF6}" type="pres">
      <dgm:prSet presAssocID="{A4BB0959-AD41-40DA-A089-25A04D59BB2D}" presName="Name64" presStyleLbl="parChTrans1D3" presStyleIdx="7" presStyleCnt="8"/>
      <dgm:spPr/>
      <dgm:t>
        <a:bodyPr/>
        <a:lstStyle/>
        <a:p>
          <a:endParaRPr lang="en-US"/>
        </a:p>
      </dgm:t>
    </dgm:pt>
    <dgm:pt modelId="{5CE7CE86-CDA6-4613-83EA-C615A0D4F15D}" type="pres">
      <dgm:prSet presAssocID="{358A3BD5-9C60-4650-A0E6-30A1642E99F3}" presName="hierRoot2" presStyleCnt="0">
        <dgm:presLayoutVars>
          <dgm:hierBranch val="init"/>
        </dgm:presLayoutVars>
      </dgm:prSet>
      <dgm:spPr/>
    </dgm:pt>
    <dgm:pt modelId="{9A865E9D-9569-46FA-899A-432149D7BD72}" type="pres">
      <dgm:prSet presAssocID="{358A3BD5-9C60-4650-A0E6-30A1642E99F3}" presName="rootComposite" presStyleCnt="0"/>
      <dgm:spPr/>
    </dgm:pt>
    <dgm:pt modelId="{F975A488-EAC2-4D86-BB81-BCACE4EFDAEE}" type="pres">
      <dgm:prSet presAssocID="{358A3BD5-9C60-4650-A0E6-30A1642E99F3}" presName="rootText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DD1679-ABA3-4239-8CD5-509FB47BC529}" type="pres">
      <dgm:prSet presAssocID="{358A3BD5-9C60-4650-A0E6-30A1642E99F3}" presName="rootConnector" presStyleLbl="node3" presStyleIdx="7" presStyleCnt="8"/>
      <dgm:spPr/>
      <dgm:t>
        <a:bodyPr/>
        <a:lstStyle/>
        <a:p>
          <a:endParaRPr lang="en-US"/>
        </a:p>
      </dgm:t>
    </dgm:pt>
    <dgm:pt modelId="{3CD00F3E-34DA-4A12-8FA2-16C9D258712C}" type="pres">
      <dgm:prSet presAssocID="{358A3BD5-9C60-4650-A0E6-30A1642E99F3}" presName="hierChild4" presStyleCnt="0"/>
      <dgm:spPr/>
    </dgm:pt>
    <dgm:pt modelId="{802D37DD-BA4A-46D7-B11E-D9E214765DB7}" type="pres">
      <dgm:prSet presAssocID="{358A3BD5-9C60-4650-A0E6-30A1642E99F3}" presName="hierChild5" presStyleCnt="0"/>
      <dgm:spPr/>
    </dgm:pt>
    <dgm:pt modelId="{1C53053A-5C5D-4A37-8C6B-83EB52A39B24}" type="pres">
      <dgm:prSet presAssocID="{DD3CE59F-041C-4B57-9501-000E9ED1E717}" presName="hierChild5" presStyleCnt="0"/>
      <dgm:spPr/>
    </dgm:pt>
    <dgm:pt modelId="{A8BCB43B-766E-4346-AA72-DD5C19F77C29}" type="pres">
      <dgm:prSet presAssocID="{3C4B653C-D374-4E82-AC1B-9E1757C812DE}" presName="Name64" presStyleLbl="parChTrans1D2" presStyleIdx="2" presStyleCnt="3"/>
      <dgm:spPr/>
      <dgm:t>
        <a:bodyPr/>
        <a:lstStyle/>
        <a:p>
          <a:endParaRPr lang="en-US"/>
        </a:p>
      </dgm:t>
    </dgm:pt>
    <dgm:pt modelId="{16DE77B8-0110-4C6A-A2BE-5B11FD24DC75}" type="pres">
      <dgm:prSet presAssocID="{6A746961-D987-442B-B6B0-F451B48FAEA6}" presName="hierRoot2" presStyleCnt="0">
        <dgm:presLayoutVars>
          <dgm:hierBranch val="init"/>
        </dgm:presLayoutVars>
      </dgm:prSet>
      <dgm:spPr/>
    </dgm:pt>
    <dgm:pt modelId="{3C7763E9-021C-4A6D-97FA-4EB8BE92DE68}" type="pres">
      <dgm:prSet presAssocID="{6A746961-D987-442B-B6B0-F451B48FAEA6}" presName="rootComposite" presStyleCnt="0"/>
      <dgm:spPr/>
    </dgm:pt>
    <dgm:pt modelId="{D007180D-D337-4F57-8C36-D767EA579737}" type="pres">
      <dgm:prSet presAssocID="{6A746961-D987-442B-B6B0-F451B48FAEA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4E7034-382B-4CFB-ABE0-F545CCE91550}" type="pres">
      <dgm:prSet presAssocID="{6A746961-D987-442B-B6B0-F451B48FAEA6}" presName="rootConnector" presStyleLbl="node2" presStyleIdx="2" presStyleCnt="3"/>
      <dgm:spPr/>
      <dgm:t>
        <a:bodyPr/>
        <a:lstStyle/>
        <a:p>
          <a:endParaRPr lang="en-US"/>
        </a:p>
      </dgm:t>
    </dgm:pt>
    <dgm:pt modelId="{57026331-33AF-47C5-B661-B9CC7D041AA8}" type="pres">
      <dgm:prSet presAssocID="{6A746961-D987-442B-B6B0-F451B48FAEA6}" presName="hierChild4" presStyleCnt="0"/>
      <dgm:spPr/>
    </dgm:pt>
    <dgm:pt modelId="{F1A9C857-1A4F-430B-B67C-7B44BF606EA3}" type="pres">
      <dgm:prSet presAssocID="{6A746961-D987-442B-B6B0-F451B48FAEA6}" presName="hierChild5" presStyleCnt="0"/>
      <dgm:spPr/>
    </dgm:pt>
    <dgm:pt modelId="{936504EA-0A71-4A29-B0CD-CA3B91EF20CC}" type="pres">
      <dgm:prSet presAssocID="{842A3C0E-6EFF-4187-B349-3C9A96B4A6C2}" presName="hierChild3" presStyleCnt="0"/>
      <dgm:spPr/>
    </dgm:pt>
  </dgm:ptLst>
  <dgm:cxnLst>
    <dgm:cxn modelId="{B8B678BD-5B55-42C3-A273-30070F1FE4CF}" type="presOf" srcId="{6A746961-D987-442B-B6B0-F451B48FAEA6}" destId="{374E7034-382B-4CFB-ABE0-F545CCE91550}" srcOrd="1" destOrd="0" presId="urn:microsoft.com/office/officeart/2009/3/layout/HorizontalOrganizationChart"/>
    <dgm:cxn modelId="{3A9CA556-A5AE-4AE3-ABD6-A3B88D7AF866}" type="presOf" srcId="{F1E3D155-0127-44FE-BA23-D10278821855}" destId="{7963BA6B-20BC-4217-84AC-553212CAD431}" srcOrd="0" destOrd="0" presId="urn:microsoft.com/office/officeart/2009/3/layout/HorizontalOrganizationChart"/>
    <dgm:cxn modelId="{6231E453-533F-443F-A81F-D7FD93B9FC7F}" type="presOf" srcId="{18BF45EF-5B53-4EDA-A7FF-C436740D8B78}" destId="{513C9CA5-B07E-4DF1-BD5C-3A6B31F89DF4}" srcOrd="0" destOrd="0" presId="urn:microsoft.com/office/officeart/2009/3/layout/HorizontalOrganizationChart"/>
    <dgm:cxn modelId="{18EBB0B3-7A2A-4AC0-86D6-1C2893B29067}" srcId="{842A3C0E-6EFF-4187-B349-3C9A96B4A6C2}" destId="{0D173A9B-C7DC-441B-9EE0-4B92EF129C99}" srcOrd="0" destOrd="0" parTransId="{1F406D8E-7251-46D2-9788-9153C27C5AFB}" sibTransId="{1B673D41-2056-4F91-A61E-3CDF2C885258}"/>
    <dgm:cxn modelId="{1F8CAF47-8A34-45D4-9FD3-81634B23F427}" type="presOf" srcId="{842A3C0E-6EFF-4187-B349-3C9A96B4A6C2}" destId="{42CF357E-C1BC-492B-80AE-02440196F3B3}" srcOrd="0" destOrd="0" presId="urn:microsoft.com/office/officeart/2009/3/layout/HorizontalOrganizationChart"/>
    <dgm:cxn modelId="{4516EFFF-FE4A-45FC-90DB-98A396C14C99}" type="presOf" srcId="{358A3BD5-9C60-4650-A0E6-30A1642E99F3}" destId="{F975A488-EAC2-4D86-BB81-BCACE4EFDAEE}" srcOrd="0" destOrd="0" presId="urn:microsoft.com/office/officeart/2009/3/layout/HorizontalOrganizationChart"/>
    <dgm:cxn modelId="{A74E1781-DCB3-4FC7-B89A-E560926C09DD}" srcId="{82749195-E906-4C7B-8A42-F1EB5C7F9293}" destId="{842A3C0E-6EFF-4187-B349-3C9A96B4A6C2}" srcOrd="0" destOrd="0" parTransId="{F0E92529-11C2-4FA0-A95F-5EFAA93E2D53}" sibTransId="{E201FA38-BD94-4F6D-A14F-EF82C9F0C318}"/>
    <dgm:cxn modelId="{FBE502F9-C267-4E8B-94BC-1B9A1266FB62}" type="presOf" srcId="{7F810C1D-3287-428E-85F2-33C0EABA8FA4}" destId="{26E5797D-CC47-48F8-83DC-150354CF3FE1}" srcOrd="0" destOrd="0" presId="urn:microsoft.com/office/officeart/2009/3/layout/HorizontalOrganizationChart"/>
    <dgm:cxn modelId="{1512FCDF-6E18-4495-B354-DC61B44E32E2}" type="presOf" srcId="{9D451A6B-4256-443F-99A7-E11085BDBED7}" destId="{0AEC8A0A-E5AA-4C11-AC6F-13A57C088B47}" srcOrd="1" destOrd="0" presId="urn:microsoft.com/office/officeart/2009/3/layout/HorizontalOrganizationChart"/>
    <dgm:cxn modelId="{4F22F2F1-1B0A-4FF5-9E03-D4959B7169D6}" srcId="{842A3C0E-6EFF-4187-B349-3C9A96B4A6C2}" destId="{6A746961-D987-442B-B6B0-F451B48FAEA6}" srcOrd="2" destOrd="0" parTransId="{3C4B653C-D374-4E82-AC1B-9E1757C812DE}" sibTransId="{E5F23C13-6360-4AB3-9097-B7F3E8905EFE}"/>
    <dgm:cxn modelId="{C704BEC0-27FA-4413-99BB-AC7287A330DB}" type="presOf" srcId="{6A746961-D987-442B-B6B0-F451B48FAEA6}" destId="{D007180D-D337-4F57-8C36-D767EA579737}" srcOrd="0" destOrd="0" presId="urn:microsoft.com/office/officeart/2009/3/layout/HorizontalOrganizationChart"/>
    <dgm:cxn modelId="{48BB7F2E-9E98-423A-AD7C-B1CE9A59467F}" type="presOf" srcId="{E2C2DAE2-06B9-49E6-A251-145DB68540DB}" destId="{379C9CBD-C36E-42D9-921A-7A9C8F87995E}" srcOrd="1" destOrd="0" presId="urn:microsoft.com/office/officeart/2009/3/layout/HorizontalOrganizationChart"/>
    <dgm:cxn modelId="{69CD326D-21F2-444C-84F1-3409B7DAF29C}" type="presOf" srcId="{F1E3D155-0127-44FE-BA23-D10278821855}" destId="{8AC7B349-C19C-4542-9DC0-8DAA06676D80}" srcOrd="1" destOrd="0" presId="urn:microsoft.com/office/officeart/2009/3/layout/HorizontalOrganizationChart"/>
    <dgm:cxn modelId="{18248A40-69E4-4D1B-908E-71E277919F16}" type="presOf" srcId="{70853770-C158-49A1-81ED-CB2C1C87CA47}" destId="{34BA2547-78C7-499F-8559-02CDEC9E4641}" srcOrd="0" destOrd="0" presId="urn:microsoft.com/office/officeart/2009/3/layout/HorizontalOrganizationChart"/>
    <dgm:cxn modelId="{5361B85E-7C4D-400F-8741-9E1785A820B4}" srcId="{0D173A9B-C7DC-441B-9EE0-4B92EF129C99}" destId="{2F47D2FE-8341-4F82-9547-82C25B3DAED5}" srcOrd="1" destOrd="0" parTransId="{F73B4213-BE6A-40A0-981A-AEA530A7310A}" sibTransId="{F16BF0AF-F2E0-4A51-ABD6-2294F8BD1902}"/>
    <dgm:cxn modelId="{4EB6536B-9D25-45D7-A22D-13E744AFABFE}" srcId="{DD3CE59F-041C-4B57-9501-000E9ED1E717}" destId="{358A3BD5-9C60-4650-A0E6-30A1642E99F3}" srcOrd="3" destOrd="0" parTransId="{A4BB0959-AD41-40DA-A089-25A04D59BB2D}" sibTransId="{8E643AAA-DB6B-485D-81D8-021058BC95E9}"/>
    <dgm:cxn modelId="{8EB87B8C-8AEC-46B2-9B59-2C3B2917C0AB}" type="presOf" srcId="{DC15B2AF-935E-4798-962C-BD6664C935E9}" destId="{3B1BB624-28EB-491F-94CE-670327D2C82D}" srcOrd="1" destOrd="0" presId="urn:microsoft.com/office/officeart/2009/3/layout/HorizontalOrganizationChart"/>
    <dgm:cxn modelId="{D499804D-45B4-43FA-9904-79DA2574CE9E}" srcId="{842A3C0E-6EFF-4187-B349-3C9A96B4A6C2}" destId="{DD3CE59F-041C-4B57-9501-000E9ED1E717}" srcOrd="1" destOrd="0" parTransId="{7F810C1D-3287-428E-85F2-33C0EABA8FA4}" sibTransId="{490B36D6-D55D-4917-AFA8-57B70BCFF81E}"/>
    <dgm:cxn modelId="{95760E84-B3F4-4378-8A41-68E14C12FB9F}" srcId="{DD3CE59F-041C-4B57-9501-000E9ED1E717}" destId="{F2976D9C-0C8D-42D6-9F47-B5F3CF4D0613}" srcOrd="1" destOrd="0" parTransId="{336F80D4-43DA-4D75-93C4-221D24497D34}" sibTransId="{22001FAD-CC99-4157-8EBA-DAC1FB329833}"/>
    <dgm:cxn modelId="{24164FA8-50E0-40BF-A230-B155B93E4755}" type="presOf" srcId="{358A3BD5-9C60-4650-A0E6-30A1642E99F3}" destId="{FEDD1679-ABA3-4239-8CD5-509FB47BC529}" srcOrd="1" destOrd="0" presId="urn:microsoft.com/office/officeart/2009/3/layout/HorizontalOrganizationChart"/>
    <dgm:cxn modelId="{69F0F458-92A3-4DC5-9095-66290528DB65}" type="presOf" srcId="{B034C006-8813-4459-9D76-32A37F970F60}" destId="{7DE72734-7226-4DC8-A1B6-2A6D28CEF848}" srcOrd="0" destOrd="0" presId="urn:microsoft.com/office/officeart/2009/3/layout/HorizontalOrganizationChart"/>
    <dgm:cxn modelId="{B609366B-A8A2-4D23-97FB-F5A2082093C9}" type="presOf" srcId="{3C4B653C-D374-4E82-AC1B-9E1757C812DE}" destId="{A8BCB43B-766E-4346-AA72-DD5C19F77C29}" srcOrd="0" destOrd="0" presId="urn:microsoft.com/office/officeart/2009/3/layout/HorizontalOrganizationChart"/>
    <dgm:cxn modelId="{23228586-FC25-41B3-94CC-138A24AD44A6}" type="presOf" srcId="{0D173A9B-C7DC-441B-9EE0-4B92EF129C99}" destId="{C6579055-05C0-4B2C-89CD-C0ADAD3DBC7B}" srcOrd="1" destOrd="0" presId="urn:microsoft.com/office/officeart/2009/3/layout/HorizontalOrganizationChart"/>
    <dgm:cxn modelId="{67A7A2D4-2816-4D06-B7F5-4A4549C307FA}" type="presOf" srcId="{0D173A9B-C7DC-441B-9EE0-4B92EF129C99}" destId="{6D6D3920-BC6C-4C1A-94FE-0C9A69F7FDEE}" srcOrd="0" destOrd="0" presId="urn:microsoft.com/office/officeart/2009/3/layout/HorizontalOrganizationChart"/>
    <dgm:cxn modelId="{F0F1FD5D-D550-445F-A317-C73A893A0284}" type="presOf" srcId="{DD3CE59F-041C-4B57-9501-000E9ED1E717}" destId="{CC50748E-EC63-488F-A294-84F31DEFCC3E}" srcOrd="1" destOrd="0" presId="urn:microsoft.com/office/officeart/2009/3/layout/HorizontalOrganizationChart"/>
    <dgm:cxn modelId="{22CC7DF7-D5FF-4733-978B-E1138B6DDFE5}" srcId="{0D173A9B-C7DC-441B-9EE0-4B92EF129C99}" destId="{DC15B2AF-935E-4798-962C-BD6664C935E9}" srcOrd="2" destOrd="0" parTransId="{1A3C21E1-BC07-4C7E-9F7A-01B2F5E64474}" sibTransId="{DA7A8F2B-86C0-4CF1-8545-FF71D07965CC}"/>
    <dgm:cxn modelId="{A1F11C93-4B94-4463-A834-C80D956D0A9F}" type="presOf" srcId="{DD3CE59F-041C-4B57-9501-000E9ED1E717}" destId="{93B4CCDD-504D-4C18-B9B1-431E098B8A58}" srcOrd="0" destOrd="0" presId="urn:microsoft.com/office/officeart/2009/3/layout/HorizontalOrganizationChart"/>
    <dgm:cxn modelId="{06877A58-BF7F-4209-B16E-DC1ECA85BC7D}" type="presOf" srcId="{8E4FA435-6ECA-4D6B-8209-80412CF12E7A}" destId="{64102D15-0041-4E45-ABB5-81E5185DDF28}" srcOrd="1" destOrd="0" presId="urn:microsoft.com/office/officeart/2009/3/layout/HorizontalOrganizationChart"/>
    <dgm:cxn modelId="{4F231A1A-12CA-49AD-B1D9-2220267A5E59}" type="presOf" srcId="{DC15B2AF-935E-4798-962C-BD6664C935E9}" destId="{0A516DBB-3278-4FB5-B169-6CE6EAEDB3D4}" srcOrd="0" destOrd="0" presId="urn:microsoft.com/office/officeart/2009/3/layout/HorizontalOrganizationChart"/>
    <dgm:cxn modelId="{61D5C7E2-4F5F-41AE-BCE8-1B60C4EDBA96}" type="presOf" srcId="{F73B4213-BE6A-40A0-981A-AEA530A7310A}" destId="{9DC181A5-0C93-447D-94DE-C936F3C4D2B6}" srcOrd="0" destOrd="0" presId="urn:microsoft.com/office/officeart/2009/3/layout/HorizontalOrganizationChart"/>
    <dgm:cxn modelId="{0878ACC2-5C66-4E2B-9837-9FCEFBD00D0D}" srcId="{0D173A9B-C7DC-441B-9EE0-4B92EF129C99}" destId="{F1E3D155-0127-44FE-BA23-D10278821855}" srcOrd="0" destOrd="0" parTransId="{70853770-C158-49A1-81ED-CB2C1C87CA47}" sibTransId="{742F0D63-4EEB-46A2-83BA-2D4F9F40CBEA}"/>
    <dgm:cxn modelId="{A0A2B190-7652-4F8C-B52C-29F9125B9E2E}" type="presOf" srcId="{842A3C0E-6EFF-4187-B349-3C9A96B4A6C2}" destId="{708CBB95-DB16-4DF8-B812-122FBFCEAED1}" srcOrd="1" destOrd="0" presId="urn:microsoft.com/office/officeart/2009/3/layout/HorizontalOrganizationChart"/>
    <dgm:cxn modelId="{34D74553-DD48-4764-AB57-D3770FB2EA7B}" type="presOf" srcId="{F2976D9C-0C8D-42D6-9F47-B5F3CF4D0613}" destId="{DE1229A6-F445-418B-956D-C32D213716A3}" srcOrd="0" destOrd="0" presId="urn:microsoft.com/office/officeart/2009/3/layout/HorizontalOrganizationChart"/>
    <dgm:cxn modelId="{17D053BC-CD02-49BD-AEB3-ED396578B242}" type="presOf" srcId="{A4BB0959-AD41-40DA-A089-25A04D59BB2D}" destId="{1EF4D78A-B865-40CA-A791-D29807603CF6}" srcOrd="0" destOrd="0" presId="urn:microsoft.com/office/officeart/2009/3/layout/HorizontalOrganizationChart"/>
    <dgm:cxn modelId="{14ED499E-859B-4FF2-9C15-251BDF3B567F}" type="presOf" srcId="{2F47D2FE-8341-4F82-9547-82C25B3DAED5}" destId="{434D55DC-603E-4FA1-BCDA-903118BDB7F0}" srcOrd="0" destOrd="0" presId="urn:microsoft.com/office/officeart/2009/3/layout/HorizontalOrganizationChart"/>
    <dgm:cxn modelId="{DF69481B-C1FD-4767-87BD-9A4E51225E2C}" type="presOf" srcId="{F2976D9C-0C8D-42D6-9F47-B5F3CF4D0613}" destId="{DEC2C0AD-3757-4FB4-9505-4DCD524C3CCF}" srcOrd="1" destOrd="0" presId="urn:microsoft.com/office/officeart/2009/3/layout/HorizontalOrganizationChart"/>
    <dgm:cxn modelId="{F7962846-AD9B-4D55-A5B4-CCE09B1CD52E}" type="presOf" srcId="{62FBD363-7A78-46B8-9C66-0CFB6463DE12}" destId="{D584E537-DC29-4DBE-BEF3-EE300FE57CFF}" srcOrd="0" destOrd="0" presId="urn:microsoft.com/office/officeart/2009/3/layout/HorizontalOrganizationChart"/>
    <dgm:cxn modelId="{05DF375F-9FC0-4D12-A55B-AB877C53429D}" type="presOf" srcId="{9D451A6B-4256-443F-99A7-E11085BDBED7}" destId="{5829E762-3D2B-485D-8EBD-FAC485A448CB}" srcOrd="0" destOrd="0" presId="urn:microsoft.com/office/officeart/2009/3/layout/HorizontalOrganizationChart"/>
    <dgm:cxn modelId="{960DDEF8-8D03-4C35-BE5A-8EA33D635E46}" type="presOf" srcId="{E2C2DAE2-06B9-49E6-A251-145DB68540DB}" destId="{BCF126A4-A08C-417F-804F-72573A0B09CA}" srcOrd="0" destOrd="0" presId="urn:microsoft.com/office/officeart/2009/3/layout/HorizontalOrganizationChart"/>
    <dgm:cxn modelId="{30C3AD22-9C41-447E-B177-BC9E819EC444}" type="presOf" srcId="{2F47D2FE-8341-4F82-9547-82C25B3DAED5}" destId="{C65AF471-6A73-4209-BE8F-460E5732F750}" srcOrd="1" destOrd="0" presId="urn:microsoft.com/office/officeart/2009/3/layout/HorizontalOrganizationChart"/>
    <dgm:cxn modelId="{BAC34A17-50E4-427B-83AD-8796674D35B0}" type="presOf" srcId="{1A3C21E1-BC07-4C7E-9F7A-01B2F5E64474}" destId="{F1988FE7-8145-4620-9289-14A7037CCDDB}" srcOrd="0" destOrd="0" presId="urn:microsoft.com/office/officeart/2009/3/layout/HorizontalOrganizationChart"/>
    <dgm:cxn modelId="{C568B72A-1C80-4540-8EFC-0C9E58167DAD}" srcId="{0D173A9B-C7DC-441B-9EE0-4B92EF129C99}" destId="{8E4FA435-6ECA-4D6B-8209-80412CF12E7A}" srcOrd="3" destOrd="0" parTransId="{62FBD363-7A78-46B8-9C66-0CFB6463DE12}" sibTransId="{D2748247-65BB-424A-A2C9-733B2F95A8C4}"/>
    <dgm:cxn modelId="{601A1FDF-4F5D-437F-A7C2-B1395D33644F}" type="presOf" srcId="{1F406D8E-7251-46D2-9788-9153C27C5AFB}" destId="{074006C1-ADC9-43DB-B97B-81908A20B426}" srcOrd="0" destOrd="0" presId="urn:microsoft.com/office/officeart/2009/3/layout/HorizontalOrganizationChart"/>
    <dgm:cxn modelId="{8C1EF08D-8EF5-4693-8493-CCE8E39EAAA3}" type="presOf" srcId="{336F80D4-43DA-4D75-93C4-221D24497D34}" destId="{5BAB9531-1F70-4732-AFF2-34FAAF7660FD}" srcOrd="0" destOrd="0" presId="urn:microsoft.com/office/officeart/2009/3/layout/HorizontalOrganizationChart"/>
    <dgm:cxn modelId="{16C351D9-2653-4573-BB14-FE68331D4717}" type="presOf" srcId="{8E4FA435-6ECA-4D6B-8209-80412CF12E7A}" destId="{C0B7771D-C398-441C-BA61-25F403784998}" srcOrd="0" destOrd="0" presId="urn:microsoft.com/office/officeart/2009/3/layout/HorizontalOrganizationChart"/>
    <dgm:cxn modelId="{95932A58-C309-4EAF-9FE9-F4359F4A3B2D}" srcId="{DD3CE59F-041C-4B57-9501-000E9ED1E717}" destId="{9D451A6B-4256-443F-99A7-E11085BDBED7}" srcOrd="0" destOrd="0" parTransId="{18BF45EF-5B53-4EDA-A7FF-C436740D8B78}" sibTransId="{ABBCD01C-C127-48E2-9718-3C63CD1EBC26}"/>
    <dgm:cxn modelId="{FA79A6BC-D330-482E-A5EC-05FBA0217F0E}" srcId="{DD3CE59F-041C-4B57-9501-000E9ED1E717}" destId="{E2C2DAE2-06B9-49E6-A251-145DB68540DB}" srcOrd="2" destOrd="0" parTransId="{B034C006-8813-4459-9D76-32A37F970F60}" sibTransId="{11E3867F-7159-41B4-A20F-FA12DCDF07D0}"/>
    <dgm:cxn modelId="{BB79D9D5-2225-4F01-8EFB-036733A9F80A}" type="presOf" srcId="{82749195-E906-4C7B-8A42-F1EB5C7F9293}" destId="{E900F384-8F77-4EE1-9994-DEEEF8E737D5}" srcOrd="0" destOrd="0" presId="urn:microsoft.com/office/officeart/2009/3/layout/HorizontalOrganizationChart"/>
    <dgm:cxn modelId="{AD2A321E-2A5C-481E-A31E-97CAD8405C86}" type="presParOf" srcId="{E900F384-8F77-4EE1-9994-DEEEF8E737D5}" destId="{DF104F7D-1772-42AA-AEF3-6EC1F8F2B089}" srcOrd="0" destOrd="0" presId="urn:microsoft.com/office/officeart/2009/3/layout/HorizontalOrganizationChart"/>
    <dgm:cxn modelId="{B2F8764F-37E6-4942-8C23-72FC73B8A49B}" type="presParOf" srcId="{DF104F7D-1772-42AA-AEF3-6EC1F8F2B089}" destId="{0E287F68-9CAD-4738-9B6A-3013601806DA}" srcOrd="0" destOrd="0" presId="urn:microsoft.com/office/officeart/2009/3/layout/HorizontalOrganizationChart"/>
    <dgm:cxn modelId="{86C93486-814F-483B-B571-BF50210946FB}" type="presParOf" srcId="{0E287F68-9CAD-4738-9B6A-3013601806DA}" destId="{42CF357E-C1BC-492B-80AE-02440196F3B3}" srcOrd="0" destOrd="0" presId="urn:microsoft.com/office/officeart/2009/3/layout/HorizontalOrganizationChart"/>
    <dgm:cxn modelId="{F11EBFDF-9908-45ED-9DCE-48E6D64BACCF}" type="presParOf" srcId="{0E287F68-9CAD-4738-9B6A-3013601806DA}" destId="{708CBB95-DB16-4DF8-B812-122FBFCEAED1}" srcOrd="1" destOrd="0" presId="urn:microsoft.com/office/officeart/2009/3/layout/HorizontalOrganizationChart"/>
    <dgm:cxn modelId="{511F6DA8-EBDB-467D-991A-7C03A5967E91}" type="presParOf" srcId="{DF104F7D-1772-42AA-AEF3-6EC1F8F2B089}" destId="{9C4C1385-9FA6-4DAA-A058-D9D794070751}" srcOrd="1" destOrd="0" presId="urn:microsoft.com/office/officeart/2009/3/layout/HorizontalOrganizationChart"/>
    <dgm:cxn modelId="{C132DDEA-9ACD-453E-A130-32A7FEEBE05B}" type="presParOf" srcId="{9C4C1385-9FA6-4DAA-A058-D9D794070751}" destId="{074006C1-ADC9-43DB-B97B-81908A20B426}" srcOrd="0" destOrd="0" presId="urn:microsoft.com/office/officeart/2009/3/layout/HorizontalOrganizationChart"/>
    <dgm:cxn modelId="{0DEFFB36-BCD1-4853-B2D8-AB6F7B19B492}" type="presParOf" srcId="{9C4C1385-9FA6-4DAA-A058-D9D794070751}" destId="{D94D8703-117E-4112-9DB3-CB02D9CA5CFB}" srcOrd="1" destOrd="0" presId="urn:microsoft.com/office/officeart/2009/3/layout/HorizontalOrganizationChart"/>
    <dgm:cxn modelId="{CAF8F223-56B6-4FAC-A4A6-D92BC83CB4C9}" type="presParOf" srcId="{D94D8703-117E-4112-9DB3-CB02D9CA5CFB}" destId="{F769E4F2-0B6B-4C6D-9739-5513E5DD7E1A}" srcOrd="0" destOrd="0" presId="urn:microsoft.com/office/officeart/2009/3/layout/HorizontalOrganizationChart"/>
    <dgm:cxn modelId="{132DAF95-7478-4847-8338-343D9E2D5FC2}" type="presParOf" srcId="{F769E4F2-0B6B-4C6D-9739-5513E5DD7E1A}" destId="{6D6D3920-BC6C-4C1A-94FE-0C9A69F7FDEE}" srcOrd="0" destOrd="0" presId="urn:microsoft.com/office/officeart/2009/3/layout/HorizontalOrganizationChart"/>
    <dgm:cxn modelId="{B6E1EA5B-0A08-4F48-99B8-556DD91CD332}" type="presParOf" srcId="{F769E4F2-0B6B-4C6D-9739-5513E5DD7E1A}" destId="{C6579055-05C0-4B2C-89CD-C0ADAD3DBC7B}" srcOrd="1" destOrd="0" presId="urn:microsoft.com/office/officeart/2009/3/layout/HorizontalOrganizationChart"/>
    <dgm:cxn modelId="{C3E316D1-D65D-48B0-9865-4B84E1921655}" type="presParOf" srcId="{D94D8703-117E-4112-9DB3-CB02D9CA5CFB}" destId="{0CB0E2C9-ABF8-4357-AC8B-B4A6521BEC7B}" srcOrd="1" destOrd="0" presId="urn:microsoft.com/office/officeart/2009/3/layout/HorizontalOrganizationChart"/>
    <dgm:cxn modelId="{A2857F40-5E2C-4144-95E6-ADE3B9E872C7}" type="presParOf" srcId="{0CB0E2C9-ABF8-4357-AC8B-B4A6521BEC7B}" destId="{34BA2547-78C7-499F-8559-02CDEC9E4641}" srcOrd="0" destOrd="0" presId="urn:microsoft.com/office/officeart/2009/3/layout/HorizontalOrganizationChart"/>
    <dgm:cxn modelId="{E1311AD3-701A-4169-AA45-BCA2E75DC3D1}" type="presParOf" srcId="{0CB0E2C9-ABF8-4357-AC8B-B4A6521BEC7B}" destId="{B0C7DFB1-C43B-43E9-9705-9E683072E699}" srcOrd="1" destOrd="0" presId="urn:microsoft.com/office/officeart/2009/3/layout/HorizontalOrganizationChart"/>
    <dgm:cxn modelId="{1B8F19FD-EC21-4245-A6BB-08529726E376}" type="presParOf" srcId="{B0C7DFB1-C43B-43E9-9705-9E683072E699}" destId="{68FDA815-6695-4DCC-9E23-4716BC856BB3}" srcOrd="0" destOrd="0" presId="urn:microsoft.com/office/officeart/2009/3/layout/HorizontalOrganizationChart"/>
    <dgm:cxn modelId="{0CF48689-944B-4603-AC66-F0E16F138FFC}" type="presParOf" srcId="{68FDA815-6695-4DCC-9E23-4716BC856BB3}" destId="{7963BA6B-20BC-4217-84AC-553212CAD431}" srcOrd="0" destOrd="0" presId="urn:microsoft.com/office/officeart/2009/3/layout/HorizontalOrganizationChart"/>
    <dgm:cxn modelId="{364266B7-B029-42F2-A897-11D7D5D77ACD}" type="presParOf" srcId="{68FDA815-6695-4DCC-9E23-4716BC856BB3}" destId="{8AC7B349-C19C-4542-9DC0-8DAA06676D80}" srcOrd="1" destOrd="0" presId="urn:microsoft.com/office/officeart/2009/3/layout/HorizontalOrganizationChart"/>
    <dgm:cxn modelId="{0C20DF1A-1852-486D-8912-19E9A4E8DDA3}" type="presParOf" srcId="{B0C7DFB1-C43B-43E9-9705-9E683072E699}" destId="{968F0AE7-58A7-43CB-92F5-3F245D28C388}" srcOrd="1" destOrd="0" presId="urn:microsoft.com/office/officeart/2009/3/layout/HorizontalOrganizationChart"/>
    <dgm:cxn modelId="{A42C0DB4-7747-498D-A201-1D99898D3B82}" type="presParOf" srcId="{B0C7DFB1-C43B-43E9-9705-9E683072E699}" destId="{C0F457CB-C8F8-4829-A14C-AA16E4D34425}" srcOrd="2" destOrd="0" presId="urn:microsoft.com/office/officeart/2009/3/layout/HorizontalOrganizationChart"/>
    <dgm:cxn modelId="{A281ADF4-7C1F-44BF-837A-8DBDFA01932B}" type="presParOf" srcId="{0CB0E2C9-ABF8-4357-AC8B-B4A6521BEC7B}" destId="{9DC181A5-0C93-447D-94DE-C936F3C4D2B6}" srcOrd="2" destOrd="0" presId="urn:microsoft.com/office/officeart/2009/3/layout/HorizontalOrganizationChart"/>
    <dgm:cxn modelId="{54023E18-7A5B-444D-A84A-A226CD175DD2}" type="presParOf" srcId="{0CB0E2C9-ABF8-4357-AC8B-B4A6521BEC7B}" destId="{87F76708-8781-4FE3-A7DE-83ACB8E590E2}" srcOrd="3" destOrd="0" presId="urn:microsoft.com/office/officeart/2009/3/layout/HorizontalOrganizationChart"/>
    <dgm:cxn modelId="{FF84B6CD-06A0-4E4F-B900-E51AF8B3CBFC}" type="presParOf" srcId="{87F76708-8781-4FE3-A7DE-83ACB8E590E2}" destId="{2C577CEB-64C8-4E83-BA92-6892DEB546FE}" srcOrd="0" destOrd="0" presId="urn:microsoft.com/office/officeart/2009/3/layout/HorizontalOrganizationChart"/>
    <dgm:cxn modelId="{E46CBF08-7398-49FF-B011-786D0032C9DB}" type="presParOf" srcId="{2C577CEB-64C8-4E83-BA92-6892DEB546FE}" destId="{434D55DC-603E-4FA1-BCDA-903118BDB7F0}" srcOrd="0" destOrd="0" presId="urn:microsoft.com/office/officeart/2009/3/layout/HorizontalOrganizationChart"/>
    <dgm:cxn modelId="{FB221593-39D6-4E9E-985A-3711728FB864}" type="presParOf" srcId="{2C577CEB-64C8-4E83-BA92-6892DEB546FE}" destId="{C65AF471-6A73-4209-BE8F-460E5732F750}" srcOrd="1" destOrd="0" presId="urn:microsoft.com/office/officeart/2009/3/layout/HorizontalOrganizationChart"/>
    <dgm:cxn modelId="{C8A03515-7178-465D-8EA9-52B6901D7A3B}" type="presParOf" srcId="{87F76708-8781-4FE3-A7DE-83ACB8E590E2}" destId="{28FAF8B8-68AC-4A55-BDC9-2532715897AD}" srcOrd="1" destOrd="0" presId="urn:microsoft.com/office/officeart/2009/3/layout/HorizontalOrganizationChart"/>
    <dgm:cxn modelId="{8BCF5433-617F-481D-9D9F-8A01D72D85DC}" type="presParOf" srcId="{87F76708-8781-4FE3-A7DE-83ACB8E590E2}" destId="{231C9EB7-CEBA-4B9B-82AE-194BCE6F2295}" srcOrd="2" destOrd="0" presId="urn:microsoft.com/office/officeart/2009/3/layout/HorizontalOrganizationChart"/>
    <dgm:cxn modelId="{3AD14D5B-583E-4DF6-B899-7C32546EB4B4}" type="presParOf" srcId="{0CB0E2C9-ABF8-4357-AC8B-B4A6521BEC7B}" destId="{F1988FE7-8145-4620-9289-14A7037CCDDB}" srcOrd="4" destOrd="0" presId="urn:microsoft.com/office/officeart/2009/3/layout/HorizontalOrganizationChart"/>
    <dgm:cxn modelId="{322E01C5-472E-4C8D-950A-28D9CC8FAF48}" type="presParOf" srcId="{0CB0E2C9-ABF8-4357-AC8B-B4A6521BEC7B}" destId="{F6FEC46B-61DE-4724-98C0-577897A92ECC}" srcOrd="5" destOrd="0" presId="urn:microsoft.com/office/officeart/2009/3/layout/HorizontalOrganizationChart"/>
    <dgm:cxn modelId="{64AE7556-E4C4-4F71-A8CA-608816D7F503}" type="presParOf" srcId="{F6FEC46B-61DE-4724-98C0-577897A92ECC}" destId="{F751D090-E347-48D7-9B3B-41E9304D0174}" srcOrd="0" destOrd="0" presId="urn:microsoft.com/office/officeart/2009/3/layout/HorizontalOrganizationChart"/>
    <dgm:cxn modelId="{859C3528-10C9-412E-9151-659FC1A6AF92}" type="presParOf" srcId="{F751D090-E347-48D7-9B3B-41E9304D0174}" destId="{0A516DBB-3278-4FB5-B169-6CE6EAEDB3D4}" srcOrd="0" destOrd="0" presId="urn:microsoft.com/office/officeart/2009/3/layout/HorizontalOrganizationChart"/>
    <dgm:cxn modelId="{A2EC0920-9C3A-46A2-AB11-868163980D45}" type="presParOf" srcId="{F751D090-E347-48D7-9B3B-41E9304D0174}" destId="{3B1BB624-28EB-491F-94CE-670327D2C82D}" srcOrd="1" destOrd="0" presId="urn:microsoft.com/office/officeart/2009/3/layout/HorizontalOrganizationChart"/>
    <dgm:cxn modelId="{A65AFC02-9286-45B4-9125-5087A5423F1D}" type="presParOf" srcId="{F6FEC46B-61DE-4724-98C0-577897A92ECC}" destId="{F46F92B1-7553-4FE7-98DE-9B817CA29B4D}" srcOrd="1" destOrd="0" presId="urn:microsoft.com/office/officeart/2009/3/layout/HorizontalOrganizationChart"/>
    <dgm:cxn modelId="{A5A460B1-6347-493D-A5D9-29B40D242711}" type="presParOf" srcId="{F6FEC46B-61DE-4724-98C0-577897A92ECC}" destId="{66CBE3EB-BB89-4E90-A49A-9D30B944D751}" srcOrd="2" destOrd="0" presId="urn:microsoft.com/office/officeart/2009/3/layout/HorizontalOrganizationChart"/>
    <dgm:cxn modelId="{F7326922-1B2A-4FAF-BF02-3CBD74BDA579}" type="presParOf" srcId="{0CB0E2C9-ABF8-4357-AC8B-B4A6521BEC7B}" destId="{D584E537-DC29-4DBE-BEF3-EE300FE57CFF}" srcOrd="6" destOrd="0" presId="urn:microsoft.com/office/officeart/2009/3/layout/HorizontalOrganizationChart"/>
    <dgm:cxn modelId="{1243BA56-A295-4016-96B9-6C3D3ACB70C2}" type="presParOf" srcId="{0CB0E2C9-ABF8-4357-AC8B-B4A6521BEC7B}" destId="{1C9F95C5-DF2E-491F-9C13-A32BCAE72060}" srcOrd="7" destOrd="0" presId="urn:microsoft.com/office/officeart/2009/3/layout/HorizontalOrganizationChart"/>
    <dgm:cxn modelId="{13A98F55-0490-447F-9756-7F9094D7E1A1}" type="presParOf" srcId="{1C9F95C5-DF2E-491F-9C13-A32BCAE72060}" destId="{0B4EFB6F-D065-4C0B-8386-4B7D01B4C043}" srcOrd="0" destOrd="0" presId="urn:microsoft.com/office/officeart/2009/3/layout/HorizontalOrganizationChart"/>
    <dgm:cxn modelId="{2CE3B997-F95A-424A-8FD5-1C0791633392}" type="presParOf" srcId="{0B4EFB6F-D065-4C0B-8386-4B7D01B4C043}" destId="{C0B7771D-C398-441C-BA61-25F403784998}" srcOrd="0" destOrd="0" presId="urn:microsoft.com/office/officeart/2009/3/layout/HorizontalOrganizationChart"/>
    <dgm:cxn modelId="{85B279AB-495E-4A8A-A96D-60858393F28B}" type="presParOf" srcId="{0B4EFB6F-D065-4C0B-8386-4B7D01B4C043}" destId="{64102D15-0041-4E45-ABB5-81E5185DDF28}" srcOrd="1" destOrd="0" presId="urn:microsoft.com/office/officeart/2009/3/layout/HorizontalOrganizationChart"/>
    <dgm:cxn modelId="{83068367-D694-41CA-8F92-27BDE3454A96}" type="presParOf" srcId="{1C9F95C5-DF2E-491F-9C13-A32BCAE72060}" destId="{7A4388C0-4265-4AD2-B1DC-8EE0892F8875}" srcOrd="1" destOrd="0" presId="urn:microsoft.com/office/officeart/2009/3/layout/HorizontalOrganizationChart"/>
    <dgm:cxn modelId="{2AD40658-D076-4358-BE8F-BAD4D6774FF3}" type="presParOf" srcId="{1C9F95C5-DF2E-491F-9C13-A32BCAE72060}" destId="{E71D53E8-6626-45F8-81D8-C67CAD965B19}" srcOrd="2" destOrd="0" presId="urn:microsoft.com/office/officeart/2009/3/layout/HorizontalOrganizationChart"/>
    <dgm:cxn modelId="{06DF0BA3-A56A-4F74-ACC1-49F67CC7371D}" type="presParOf" srcId="{D94D8703-117E-4112-9DB3-CB02D9CA5CFB}" destId="{D5D42A9F-7942-41F3-B60D-09BDBB8A6891}" srcOrd="2" destOrd="0" presId="urn:microsoft.com/office/officeart/2009/3/layout/HorizontalOrganizationChart"/>
    <dgm:cxn modelId="{A767ECAE-D849-4626-980C-DF4EABBC3C8D}" type="presParOf" srcId="{9C4C1385-9FA6-4DAA-A058-D9D794070751}" destId="{26E5797D-CC47-48F8-83DC-150354CF3FE1}" srcOrd="2" destOrd="0" presId="urn:microsoft.com/office/officeart/2009/3/layout/HorizontalOrganizationChart"/>
    <dgm:cxn modelId="{315F85E2-81AB-475B-A268-9BA74E80BB74}" type="presParOf" srcId="{9C4C1385-9FA6-4DAA-A058-D9D794070751}" destId="{5F0C1382-D578-4B53-85FB-F36302F56D39}" srcOrd="3" destOrd="0" presId="urn:microsoft.com/office/officeart/2009/3/layout/HorizontalOrganizationChart"/>
    <dgm:cxn modelId="{9B7DE90B-46B4-4270-92F9-17289FF094C4}" type="presParOf" srcId="{5F0C1382-D578-4B53-85FB-F36302F56D39}" destId="{FEC5435D-371E-43B7-9C06-0B2CBCCA121B}" srcOrd="0" destOrd="0" presId="urn:microsoft.com/office/officeart/2009/3/layout/HorizontalOrganizationChart"/>
    <dgm:cxn modelId="{01985883-37A6-461F-8542-792B24092E01}" type="presParOf" srcId="{FEC5435D-371E-43B7-9C06-0B2CBCCA121B}" destId="{93B4CCDD-504D-4C18-B9B1-431E098B8A58}" srcOrd="0" destOrd="0" presId="urn:microsoft.com/office/officeart/2009/3/layout/HorizontalOrganizationChart"/>
    <dgm:cxn modelId="{8B3AEA6F-7493-4DBE-B237-1D74FF1A52FD}" type="presParOf" srcId="{FEC5435D-371E-43B7-9C06-0B2CBCCA121B}" destId="{CC50748E-EC63-488F-A294-84F31DEFCC3E}" srcOrd="1" destOrd="0" presId="urn:microsoft.com/office/officeart/2009/3/layout/HorizontalOrganizationChart"/>
    <dgm:cxn modelId="{396DFAE9-1CFE-46DA-B5AC-9DCD178FBE7B}" type="presParOf" srcId="{5F0C1382-D578-4B53-85FB-F36302F56D39}" destId="{9BC1CEE2-ED3B-4905-8F1A-C56D3DAAD0DD}" srcOrd="1" destOrd="0" presId="urn:microsoft.com/office/officeart/2009/3/layout/HorizontalOrganizationChart"/>
    <dgm:cxn modelId="{12F28ACA-91FA-4E20-8B26-2B5DFF9DE77F}" type="presParOf" srcId="{9BC1CEE2-ED3B-4905-8F1A-C56D3DAAD0DD}" destId="{513C9CA5-B07E-4DF1-BD5C-3A6B31F89DF4}" srcOrd="0" destOrd="0" presId="urn:microsoft.com/office/officeart/2009/3/layout/HorizontalOrganizationChart"/>
    <dgm:cxn modelId="{8D3DD53C-2C15-434A-99D3-549A96BB9C75}" type="presParOf" srcId="{9BC1CEE2-ED3B-4905-8F1A-C56D3DAAD0DD}" destId="{519EEDA4-1587-4EC0-A369-1ADB7C4EFD7A}" srcOrd="1" destOrd="0" presId="urn:microsoft.com/office/officeart/2009/3/layout/HorizontalOrganizationChart"/>
    <dgm:cxn modelId="{4030DF96-E32F-4B56-A1A8-059EFEAE6D88}" type="presParOf" srcId="{519EEDA4-1587-4EC0-A369-1ADB7C4EFD7A}" destId="{727387BE-AE7B-42EB-B310-7B60862AE930}" srcOrd="0" destOrd="0" presId="urn:microsoft.com/office/officeart/2009/3/layout/HorizontalOrganizationChart"/>
    <dgm:cxn modelId="{BA43F9BE-A8C9-4011-AE28-0E9B438439EF}" type="presParOf" srcId="{727387BE-AE7B-42EB-B310-7B60862AE930}" destId="{5829E762-3D2B-485D-8EBD-FAC485A448CB}" srcOrd="0" destOrd="0" presId="urn:microsoft.com/office/officeart/2009/3/layout/HorizontalOrganizationChart"/>
    <dgm:cxn modelId="{7E1A189E-DA55-498F-9348-804CA567F73C}" type="presParOf" srcId="{727387BE-AE7B-42EB-B310-7B60862AE930}" destId="{0AEC8A0A-E5AA-4C11-AC6F-13A57C088B47}" srcOrd="1" destOrd="0" presId="urn:microsoft.com/office/officeart/2009/3/layout/HorizontalOrganizationChart"/>
    <dgm:cxn modelId="{A862E39F-DF8F-4B84-84AE-0393CCEECF0E}" type="presParOf" srcId="{519EEDA4-1587-4EC0-A369-1ADB7C4EFD7A}" destId="{A1A36664-6B7A-4315-8BC2-01A9B762486A}" srcOrd="1" destOrd="0" presId="urn:microsoft.com/office/officeart/2009/3/layout/HorizontalOrganizationChart"/>
    <dgm:cxn modelId="{B8CB0947-8904-4D14-94F6-234F61224C1D}" type="presParOf" srcId="{519EEDA4-1587-4EC0-A369-1ADB7C4EFD7A}" destId="{B64073D4-0CA1-4E4C-B2F5-8BF9C2FB00B7}" srcOrd="2" destOrd="0" presId="urn:microsoft.com/office/officeart/2009/3/layout/HorizontalOrganizationChart"/>
    <dgm:cxn modelId="{83AE71CA-AE38-4745-9D2C-439A152E335C}" type="presParOf" srcId="{9BC1CEE2-ED3B-4905-8F1A-C56D3DAAD0DD}" destId="{5BAB9531-1F70-4732-AFF2-34FAAF7660FD}" srcOrd="2" destOrd="0" presId="urn:microsoft.com/office/officeart/2009/3/layout/HorizontalOrganizationChart"/>
    <dgm:cxn modelId="{30323D5F-BEC0-4DCB-9BE7-75E17404B029}" type="presParOf" srcId="{9BC1CEE2-ED3B-4905-8F1A-C56D3DAAD0DD}" destId="{27DC6A2B-2E48-4A2A-B44A-690DCA52B17C}" srcOrd="3" destOrd="0" presId="urn:microsoft.com/office/officeart/2009/3/layout/HorizontalOrganizationChart"/>
    <dgm:cxn modelId="{58267F26-2DDD-417B-8132-95DD25408BB8}" type="presParOf" srcId="{27DC6A2B-2E48-4A2A-B44A-690DCA52B17C}" destId="{583107AD-47E0-4BB9-9BC7-EBCC93DB7B34}" srcOrd="0" destOrd="0" presId="urn:microsoft.com/office/officeart/2009/3/layout/HorizontalOrganizationChart"/>
    <dgm:cxn modelId="{A232A9AF-05C0-495C-B499-F9F89A4A0AFC}" type="presParOf" srcId="{583107AD-47E0-4BB9-9BC7-EBCC93DB7B34}" destId="{DE1229A6-F445-418B-956D-C32D213716A3}" srcOrd="0" destOrd="0" presId="urn:microsoft.com/office/officeart/2009/3/layout/HorizontalOrganizationChart"/>
    <dgm:cxn modelId="{208A5FF2-9A76-4272-BB32-F5E1B9841522}" type="presParOf" srcId="{583107AD-47E0-4BB9-9BC7-EBCC93DB7B34}" destId="{DEC2C0AD-3757-4FB4-9505-4DCD524C3CCF}" srcOrd="1" destOrd="0" presId="urn:microsoft.com/office/officeart/2009/3/layout/HorizontalOrganizationChart"/>
    <dgm:cxn modelId="{7B6486F8-F2BA-4942-9224-4307BD72874E}" type="presParOf" srcId="{27DC6A2B-2E48-4A2A-B44A-690DCA52B17C}" destId="{ABAF7615-1D00-4138-92B7-C8B3AE1FFF9C}" srcOrd="1" destOrd="0" presId="urn:microsoft.com/office/officeart/2009/3/layout/HorizontalOrganizationChart"/>
    <dgm:cxn modelId="{8B965D4F-B2D5-4E02-9CB7-944E8CE24E0C}" type="presParOf" srcId="{27DC6A2B-2E48-4A2A-B44A-690DCA52B17C}" destId="{8D3EC37C-DAA4-40DE-8BC3-69F50C6A69BA}" srcOrd="2" destOrd="0" presId="urn:microsoft.com/office/officeart/2009/3/layout/HorizontalOrganizationChart"/>
    <dgm:cxn modelId="{E2DCE3A0-93DF-4E1A-A160-EBDE67AACCF7}" type="presParOf" srcId="{9BC1CEE2-ED3B-4905-8F1A-C56D3DAAD0DD}" destId="{7DE72734-7226-4DC8-A1B6-2A6D28CEF848}" srcOrd="4" destOrd="0" presId="urn:microsoft.com/office/officeart/2009/3/layout/HorizontalOrganizationChart"/>
    <dgm:cxn modelId="{E0DECF93-B6AD-4304-B92B-8AAD10C79F74}" type="presParOf" srcId="{9BC1CEE2-ED3B-4905-8F1A-C56D3DAAD0DD}" destId="{F2F153E6-4F56-4DE0-8575-026288BDAACD}" srcOrd="5" destOrd="0" presId="urn:microsoft.com/office/officeart/2009/3/layout/HorizontalOrganizationChart"/>
    <dgm:cxn modelId="{D44EF217-F562-422D-8946-713CAD559118}" type="presParOf" srcId="{F2F153E6-4F56-4DE0-8575-026288BDAACD}" destId="{498C401A-B602-47F5-963A-A6FCD35D727B}" srcOrd="0" destOrd="0" presId="urn:microsoft.com/office/officeart/2009/3/layout/HorizontalOrganizationChart"/>
    <dgm:cxn modelId="{08602541-EFAB-4FA9-865F-A3E55D8BEC80}" type="presParOf" srcId="{498C401A-B602-47F5-963A-A6FCD35D727B}" destId="{BCF126A4-A08C-417F-804F-72573A0B09CA}" srcOrd="0" destOrd="0" presId="urn:microsoft.com/office/officeart/2009/3/layout/HorizontalOrganizationChart"/>
    <dgm:cxn modelId="{5065E63D-A558-40E3-B5BC-CDEB6B1DBA27}" type="presParOf" srcId="{498C401A-B602-47F5-963A-A6FCD35D727B}" destId="{379C9CBD-C36E-42D9-921A-7A9C8F87995E}" srcOrd="1" destOrd="0" presId="urn:microsoft.com/office/officeart/2009/3/layout/HorizontalOrganizationChart"/>
    <dgm:cxn modelId="{009FB6F4-5F4E-43DA-92DA-E3979C1AD5A6}" type="presParOf" srcId="{F2F153E6-4F56-4DE0-8575-026288BDAACD}" destId="{03FE4F6F-3188-4663-AD8D-0FB48AE72CC0}" srcOrd="1" destOrd="0" presId="urn:microsoft.com/office/officeart/2009/3/layout/HorizontalOrganizationChart"/>
    <dgm:cxn modelId="{A8F77B66-66C7-4D4C-9EF1-4D398D5149E2}" type="presParOf" srcId="{F2F153E6-4F56-4DE0-8575-026288BDAACD}" destId="{EA4AAF4A-5E6F-434F-87C5-FEF662627317}" srcOrd="2" destOrd="0" presId="urn:microsoft.com/office/officeart/2009/3/layout/HorizontalOrganizationChart"/>
    <dgm:cxn modelId="{357E02FA-7F5C-47FC-B33A-9D5E634EDC2C}" type="presParOf" srcId="{9BC1CEE2-ED3B-4905-8F1A-C56D3DAAD0DD}" destId="{1EF4D78A-B865-40CA-A791-D29807603CF6}" srcOrd="6" destOrd="0" presId="urn:microsoft.com/office/officeart/2009/3/layout/HorizontalOrganizationChart"/>
    <dgm:cxn modelId="{F4D06728-ADC0-4312-89F1-5F6DF0ACA475}" type="presParOf" srcId="{9BC1CEE2-ED3B-4905-8F1A-C56D3DAAD0DD}" destId="{5CE7CE86-CDA6-4613-83EA-C615A0D4F15D}" srcOrd="7" destOrd="0" presId="urn:microsoft.com/office/officeart/2009/3/layout/HorizontalOrganizationChart"/>
    <dgm:cxn modelId="{0FDFB0B8-7889-4980-A441-0B2345F664F4}" type="presParOf" srcId="{5CE7CE86-CDA6-4613-83EA-C615A0D4F15D}" destId="{9A865E9D-9569-46FA-899A-432149D7BD72}" srcOrd="0" destOrd="0" presId="urn:microsoft.com/office/officeart/2009/3/layout/HorizontalOrganizationChart"/>
    <dgm:cxn modelId="{8AEA0D90-38F9-42D2-B02F-B6D804B27068}" type="presParOf" srcId="{9A865E9D-9569-46FA-899A-432149D7BD72}" destId="{F975A488-EAC2-4D86-BB81-BCACE4EFDAEE}" srcOrd="0" destOrd="0" presId="urn:microsoft.com/office/officeart/2009/3/layout/HorizontalOrganizationChart"/>
    <dgm:cxn modelId="{B2CE90AD-7381-4064-AFF3-4157E995758E}" type="presParOf" srcId="{9A865E9D-9569-46FA-899A-432149D7BD72}" destId="{FEDD1679-ABA3-4239-8CD5-509FB47BC529}" srcOrd="1" destOrd="0" presId="urn:microsoft.com/office/officeart/2009/3/layout/HorizontalOrganizationChart"/>
    <dgm:cxn modelId="{DF5FAD96-39C7-4665-905E-1044101F2DC0}" type="presParOf" srcId="{5CE7CE86-CDA6-4613-83EA-C615A0D4F15D}" destId="{3CD00F3E-34DA-4A12-8FA2-16C9D258712C}" srcOrd="1" destOrd="0" presId="urn:microsoft.com/office/officeart/2009/3/layout/HorizontalOrganizationChart"/>
    <dgm:cxn modelId="{4645C89E-2AE8-4C7A-9674-4B3CE73BB137}" type="presParOf" srcId="{5CE7CE86-CDA6-4613-83EA-C615A0D4F15D}" destId="{802D37DD-BA4A-46D7-B11E-D9E214765DB7}" srcOrd="2" destOrd="0" presId="urn:microsoft.com/office/officeart/2009/3/layout/HorizontalOrganizationChart"/>
    <dgm:cxn modelId="{A4F240BC-ABBF-4D3A-95D7-02B488CC4E2B}" type="presParOf" srcId="{5F0C1382-D578-4B53-85FB-F36302F56D39}" destId="{1C53053A-5C5D-4A37-8C6B-83EB52A39B24}" srcOrd="2" destOrd="0" presId="urn:microsoft.com/office/officeart/2009/3/layout/HorizontalOrganizationChart"/>
    <dgm:cxn modelId="{B461DFB1-E770-4480-8676-CFA2F496C114}" type="presParOf" srcId="{9C4C1385-9FA6-4DAA-A058-D9D794070751}" destId="{A8BCB43B-766E-4346-AA72-DD5C19F77C29}" srcOrd="4" destOrd="0" presId="urn:microsoft.com/office/officeart/2009/3/layout/HorizontalOrganizationChart"/>
    <dgm:cxn modelId="{4585C8A8-684A-42CF-99BA-E76FC8BB6A36}" type="presParOf" srcId="{9C4C1385-9FA6-4DAA-A058-D9D794070751}" destId="{16DE77B8-0110-4C6A-A2BE-5B11FD24DC75}" srcOrd="5" destOrd="0" presId="urn:microsoft.com/office/officeart/2009/3/layout/HorizontalOrganizationChart"/>
    <dgm:cxn modelId="{9C0031C9-47D2-4CD5-B868-B4CF1DC702A7}" type="presParOf" srcId="{16DE77B8-0110-4C6A-A2BE-5B11FD24DC75}" destId="{3C7763E9-021C-4A6D-97FA-4EB8BE92DE68}" srcOrd="0" destOrd="0" presId="urn:microsoft.com/office/officeart/2009/3/layout/HorizontalOrganizationChart"/>
    <dgm:cxn modelId="{D7D03E32-1629-495E-90B8-A6036E12293C}" type="presParOf" srcId="{3C7763E9-021C-4A6D-97FA-4EB8BE92DE68}" destId="{D007180D-D337-4F57-8C36-D767EA579737}" srcOrd="0" destOrd="0" presId="urn:microsoft.com/office/officeart/2009/3/layout/HorizontalOrganizationChart"/>
    <dgm:cxn modelId="{CEA2C778-D33D-436D-8483-642C99A4512B}" type="presParOf" srcId="{3C7763E9-021C-4A6D-97FA-4EB8BE92DE68}" destId="{374E7034-382B-4CFB-ABE0-F545CCE91550}" srcOrd="1" destOrd="0" presId="urn:microsoft.com/office/officeart/2009/3/layout/HorizontalOrganizationChart"/>
    <dgm:cxn modelId="{EA613AD4-2FC3-4165-A064-DBE65802173B}" type="presParOf" srcId="{16DE77B8-0110-4C6A-A2BE-5B11FD24DC75}" destId="{57026331-33AF-47C5-B661-B9CC7D041AA8}" srcOrd="1" destOrd="0" presId="urn:microsoft.com/office/officeart/2009/3/layout/HorizontalOrganizationChart"/>
    <dgm:cxn modelId="{D53EAECA-79CD-453A-9850-1DAE6CC74225}" type="presParOf" srcId="{16DE77B8-0110-4C6A-A2BE-5B11FD24DC75}" destId="{F1A9C857-1A4F-430B-B67C-7B44BF606EA3}" srcOrd="2" destOrd="0" presId="urn:microsoft.com/office/officeart/2009/3/layout/HorizontalOrganizationChart"/>
    <dgm:cxn modelId="{CBB74DC0-BADA-4219-A237-4767ED0964C5}" type="presParOf" srcId="{DF104F7D-1772-42AA-AEF3-6EC1F8F2B089}" destId="{936504EA-0A71-4A29-B0CD-CA3B91EF20C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2DC40D-8076-4503-B38C-F7429108CADB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E670183-735E-459A-9EBB-EDED365A17A3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Credit Scoring</a:t>
          </a:r>
        </a:p>
      </dgm:t>
    </dgm:pt>
    <dgm:pt modelId="{58C66366-4D99-463C-B742-7C5B5C41B431}" type="parTrans" cxnId="{C5112A84-C245-42D6-BBD1-AC38983395CC}">
      <dgm:prSet/>
      <dgm:spPr/>
      <dgm:t>
        <a:bodyPr/>
        <a:lstStyle/>
        <a:p>
          <a:endParaRPr lang="en-US"/>
        </a:p>
      </dgm:t>
    </dgm:pt>
    <dgm:pt modelId="{405C36F0-B850-4275-AD60-BDF866553A90}" type="sibTrans" cxnId="{C5112A84-C245-42D6-BBD1-AC38983395CC}">
      <dgm:prSet/>
      <dgm:spPr/>
      <dgm:t>
        <a:bodyPr/>
        <a:lstStyle/>
        <a:p>
          <a:endParaRPr lang="en-US"/>
        </a:p>
      </dgm:t>
    </dgm:pt>
    <dgm:pt modelId="{DAF86A18-93D8-49E1-AC2C-1446C3129DC5}">
      <dgm:prSet phldrT="[Text]"/>
      <dgm:spPr>
        <a:solidFill>
          <a:schemeClr val="accent2">
            <a:lumMod val="7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Rule-based </a:t>
          </a:r>
          <a:r>
            <a:rPr lang="en-US" dirty="0"/>
            <a:t>method</a:t>
          </a:r>
        </a:p>
      </dgm:t>
    </dgm:pt>
    <dgm:pt modelId="{18B62E1C-C2D9-43F2-982E-927ACB5AC5C6}" type="parTrans" cxnId="{60B8245D-62A3-4A5D-939C-BC7FA36326B4}">
      <dgm:prSet/>
      <dgm:spPr/>
      <dgm:t>
        <a:bodyPr/>
        <a:lstStyle/>
        <a:p>
          <a:endParaRPr lang="en-US"/>
        </a:p>
      </dgm:t>
    </dgm:pt>
    <dgm:pt modelId="{18FCBFD0-6246-4FD3-85BF-D1FC1E1F6D5A}" type="sibTrans" cxnId="{60B8245D-62A3-4A5D-939C-BC7FA36326B4}">
      <dgm:prSet/>
      <dgm:spPr/>
      <dgm:t>
        <a:bodyPr/>
        <a:lstStyle/>
        <a:p>
          <a:endParaRPr lang="en-US"/>
        </a:p>
      </dgm:t>
    </dgm:pt>
    <dgm:pt modelId="{F0D6F597-1595-40AE-B237-1C0D3EF866D8}">
      <dgm:prSet phldrT="[Text]"/>
      <dgm:spPr>
        <a:solidFill>
          <a:srgbClr val="C0000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Statistical scoring method</a:t>
          </a:r>
        </a:p>
      </dgm:t>
    </dgm:pt>
    <dgm:pt modelId="{AEFFACE3-B58C-4177-951D-D750C3356469}" type="parTrans" cxnId="{ED03BE6F-205F-4A2A-9E2D-04B52BCD42CD}">
      <dgm:prSet/>
      <dgm:spPr/>
      <dgm:t>
        <a:bodyPr/>
        <a:lstStyle/>
        <a:p>
          <a:endParaRPr lang="en-US"/>
        </a:p>
      </dgm:t>
    </dgm:pt>
    <dgm:pt modelId="{5C92AE0E-1F90-48D0-A124-F1F4842182FF}" type="sibTrans" cxnId="{ED03BE6F-205F-4A2A-9E2D-04B52BCD42CD}">
      <dgm:prSet/>
      <dgm:spPr/>
      <dgm:t>
        <a:bodyPr/>
        <a:lstStyle/>
        <a:p>
          <a:endParaRPr lang="en-US"/>
        </a:p>
      </dgm:t>
    </dgm:pt>
    <dgm:pt modelId="{FA2620CD-347C-41C1-A741-4DD36A07CB06}" type="pres">
      <dgm:prSet presAssocID="{D42DC40D-8076-4503-B38C-F7429108CA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D08E12C-6E93-4B64-9DEC-275125830573}" type="pres">
      <dgm:prSet presAssocID="{5E670183-735E-459A-9EBB-EDED365A17A3}" presName="hierRoot1" presStyleCnt="0">
        <dgm:presLayoutVars>
          <dgm:hierBranch val="init"/>
        </dgm:presLayoutVars>
      </dgm:prSet>
      <dgm:spPr/>
    </dgm:pt>
    <dgm:pt modelId="{8C46693C-04BF-4E43-866E-1EE99968065A}" type="pres">
      <dgm:prSet presAssocID="{5E670183-735E-459A-9EBB-EDED365A17A3}" presName="rootComposite1" presStyleCnt="0"/>
      <dgm:spPr/>
    </dgm:pt>
    <dgm:pt modelId="{2A61FFB9-226D-4AA2-A471-8B43556BA18F}" type="pres">
      <dgm:prSet presAssocID="{5E670183-735E-459A-9EBB-EDED365A17A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BB3428-5051-4CDF-B8FA-F37780A954B3}" type="pres">
      <dgm:prSet presAssocID="{5E670183-735E-459A-9EBB-EDED365A17A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ED0A8F-11F8-4616-A626-680DC38D5116}" type="pres">
      <dgm:prSet presAssocID="{5E670183-735E-459A-9EBB-EDED365A17A3}" presName="hierChild2" presStyleCnt="0"/>
      <dgm:spPr/>
    </dgm:pt>
    <dgm:pt modelId="{F7228FDC-3AEE-4D50-9D59-FE73820BBEA2}" type="pres">
      <dgm:prSet presAssocID="{18B62E1C-C2D9-43F2-982E-927ACB5AC5C6}" presName="Name37" presStyleLbl="parChTrans1D2" presStyleIdx="0" presStyleCnt="2"/>
      <dgm:spPr/>
      <dgm:t>
        <a:bodyPr/>
        <a:lstStyle/>
        <a:p>
          <a:endParaRPr lang="en-US"/>
        </a:p>
      </dgm:t>
    </dgm:pt>
    <dgm:pt modelId="{CF93C14A-BCEA-4E94-BE55-141D64F89F3B}" type="pres">
      <dgm:prSet presAssocID="{DAF86A18-93D8-49E1-AC2C-1446C3129DC5}" presName="hierRoot2" presStyleCnt="0">
        <dgm:presLayoutVars>
          <dgm:hierBranch val="init"/>
        </dgm:presLayoutVars>
      </dgm:prSet>
      <dgm:spPr/>
    </dgm:pt>
    <dgm:pt modelId="{6889522C-B421-4591-BBF9-8D0DD439B17D}" type="pres">
      <dgm:prSet presAssocID="{DAF86A18-93D8-49E1-AC2C-1446C3129DC5}" presName="rootComposite" presStyleCnt="0"/>
      <dgm:spPr/>
    </dgm:pt>
    <dgm:pt modelId="{8E931D75-838D-420A-A51B-55DEC0F7051B}" type="pres">
      <dgm:prSet presAssocID="{DAF86A18-93D8-49E1-AC2C-1446C3129DC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040309-9E8F-4551-91CC-CCCD3F06B726}" type="pres">
      <dgm:prSet presAssocID="{DAF86A18-93D8-49E1-AC2C-1446C3129DC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00DC9BB-EBB8-42BF-80CA-2AD8E1A455B2}" type="pres">
      <dgm:prSet presAssocID="{DAF86A18-93D8-49E1-AC2C-1446C3129DC5}" presName="hierChild4" presStyleCnt="0"/>
      <dgm:spPr/>
    </dgm:pt>
    <dgm:pt modelId="{D02FE203-36C3-46F5-9A99-BCFEFBC50D85}" type="pres">
      <dgm:prSet presAssocID="{DAF86A18-93D8-49E1-AC2C-1446C3129DC5}" presName="hierChild5" presStyleCnt="0"/>
      <dgm:spPr/>
    </dgm:pt>
    <dgm:pt modelId="{A8DAC23B-100D-41FD-B14D-BF95889F7C48}" type="pres">
      <dgm:prSet presAssocID="{AEFFACE3-B58C-4177-951D-D750C3356469}" presName="Name37" presStyleLbl="parChTrans1D2" presStyleIdx="1" presStyleCnt="2"/>
      <dgm:spPr/>
      <dgm:t>
        <a:bodyPr/>
        <a:lstStyle/>
        <a:p>
          <a:endParaRPr lang="en-US"/>
        </a:p>
      </dgm:t>
    </dgm:pt>
    <dgm:pt modelId="{B386641B-D91C-49B6-A0C1-B1B523FAF40A}" type="pres">
      <dgm:prSet presAssocID="{F0D6F597-1595-40AE-B237-1C0D3EF866D8}" presName="hierRoot2" presStyleCnt="0">
        <dgm:presLayoutVars>
          <dgm:hierBranch val="init"/>
        </dgm:presLayoutVars>
      </dgm:prSet>
      <dgm:spPr/>
    </dgm:pt>
    <dgm:pt modelId="{752C9F50-C502-4562-B91D-0CB1551D3042}" type="pres">
      <dgm:prSet presAssocID="{F0D6F597-1595-40AE-B237-1C0D3EF866D8}" presName="rootComposite" presStyleCnt="0"/>
      <dgm:spPr/>
    </dgm:pt>
    <dgm:pt modelId="{BFD43FF2-2B1C-43A0-9D76-606DE283812A}" type="pres">
      <dgm:prSet presAssocID="{F0D6F597-1595-40AE-B237-1C0D3EF866D8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5E4858-AA84-421F-A5A8-53DE0776CB4F}" type="pres">
      <dgm:prSet presAssocID="{F0D6F597-1595-40AE-B237-1C0D3EF866D8}" presName="rootConnector" presStyleLbl="node2" presStyleIdx="1" presStyleCnt="2"/>
      <dgm:spPr/>
      <dgm:t>
        <a:bodyPr/>
        <a:lstStyle/>
        <a:p>
          <a:endParaRPr lang="en-US"/>
        </a:p>
      </dgm:t>
    </dgm:pt>
    <dgm:pt modelId="{C54496C1-1449-4D61-8BE8-6D98F6564683}" type="pres">
      <dgm:prSet presAssocID="{F0D6F597-1595-40AE-B237-1C0D3EF866D8}" presName="hierChild4" presStyleCnt="0"/>
      <dgm:spPr/>
    </dgm:pt>
    <dgm:pt modelId="{9F079BF7-C43F-47C4-90BF-075060ECCF18}" type="pres">
      <dgm:prSet presAssocID="{F0D6F597-1595-40AE-B237-1C0D3EF866D8}" presName="hierChild5" presStyleCnt="0"/>
      <dgm:spPr/>
    </dgm:pt>
    <dgm:pt modelId="{8D627B16-4391-47FB-89C0-672F4000DBEB}" type="pres">
      <dgm:prSet presAssocID="{5E670183-735E-459A-9EBB-EDED365A17A3}" presName="hierChild3" presStyleCnt="0"/>
      <dgm:spPr/>
    </dgm:pt>
  </dgm:ptLst>
  <dgm:cxnLst>
    <dgm:cxn modelId="{C5112A84-C245-42D6-BBD1-AC38983395CC}" srcId="{D42DC40D-8076-4503-B38C-F7429108CADB}" destId="{5E670183-735E-459A-9EBB-EDED365A17A3}" srcOrd="0" destOrd="0" parTransId="{58C66366-4D99-463C-B742-7C5B5C41B431}" sibTransId="{405C36F0-B850-4275-AD60-BDF866553A90}"/>
    <dgm:cxn modelId="{717A7B9B-5B7D-4228-8D12-5D2F96DFE589}" type="presOf" srcId="{DAF86A18-93D8-49E1-AC2C-1446C3129DC5}" destId="{8E931D75-838D-420A-A51B-55DEC0F7051B}" srcOrd="0" destOrd="0" presId="urn:microsoft.com/office/officeart/2005/8/layout/orgChart1"/>
    <dgm:cxn modelId="{8437F963-1F2F-4645-A893-11CC44D183B2}" type="presOf" srcId="{F0D6F597-1595-40AE-B237-1C0D3EF866D8}" destId="{BFD43FF2-2B1C-43A0-9D76-606DE283812A}" srcOrd="0" destOrd="0" presId="urn:microsoft.com/office/officeart/2005/8/layout/orgChart1"/>
    <dgm:cxn modelId="{B8E085A7-9EE0-426F-AD54-85E6ACE698DF}" type="presOf" srcId="{AEFFACE3-B58C-4177-951D-D750C3356469}" destId="{A8DAC23B-100D-41FD-B14D-BF95889F7C48}" srcOrd="0" destOrd="0" presId="urn:microsoft.com/office/officeart/2005/8/layout/orgChart1"/>
    <dgm:cxn modelId="{D6FBF2DC-70F4-43EA-8A41-3A436E121A19}" type="presOf" srcId="{18B62E1C-C2D9-43F2-982E-927ACB5AC5C6}" destId="{F7228FDC-3AEE-4D50-9D59-FE73820BBEA2}" srcOrd="0" destOrd="0" presId="urn:microsoft.com/office/officeart/2005/8/layout/orgChart1"/>
    <dgm:cxn modelId="{8EE3F285-D4D6-440B-906C-6E80E6BF4786}" type="presOf" srcId="{5E670183-735E-459A-9EBB-EDED365A17A3}" destId="{CEBB3428-5051-4CDF-B8FA-F37780A954B3}" srcOrd="1" destOrd="0" presId="urn:microsoft.com/office/officeart/2005/8/layout/orgChart1"/>
    <dgm:cxn modelId="{865A76F5-3866-4B7D-AE9A-731272D38382}" type="presOf" srcId="{D42DC40D-8076-4503-B38C-F7429108CADB}" destId="{FA2620CD-347C-41C1-A741-4DD36A07CB06}" srcOrd="0" destOrd="0" presId="urn:microsoft.com/office/officeart/2005/8/layout/orgChart1"/>
    <dgm:cxn modelId="{268CFDEB-AB98-4D8F-94D1-CB98551E0CF4}" type="presOf" srcId="{5E670183-735E-459A-9EBB-EDED365A17A3}" destId="{2A61FFB9-226D-4AA2-A471-8B43556BA18F}" srcOrd="0" destOrd="0" presId="urn:microsoft.com/office/officeart/2005/8/layout/orgChart1"/>
    <dgm:cxn modelId="{822A3EFD-8841-495A-ADA4-0847E1863D5B}" type="presOf" srcId="{DAF86A18-93D8-49E1-AC2C-1446C3129DC5}" destId="{B5040309-9E8F-4551-91CC-CCCD3F06B726}" srcOrd="1" destOrd="0" presId="urn:microsoft.com/office/officeart/2005/8/layout/orgChart1"/>
    <dgm:cxn modelId="{60B8245D-62A3-4A5D-939C-BC7FA36326B4}" srcId="{5E670183-735E-459A-9EBB-EDED365A17A3}" destId="{DAF86A18-93D8-49E1-AC2C-1446C3129DC5}" srcOrd="0" destOrd="0" parTransId="{18B62E1C-C2D9-43F2-982E-927ACB5AC5C6}" sibTransId="{18FCBFD0-6246-4FD3-85BF-D1FC1E1F6D5A}"/>
    <dgm:cxn modelId="{071141C7-67DF-4DBD-B4C8-DA37E512FB8B}" type="presOf" srcId="{F0D6F597-1595-40AE-B237-1C0D3EF866D8}" destId="{735E4858-AA84-421F-A5A8-53DE0776CB4F}" srcOrd="1" destOrd="0" presId="urn:microsoft.com/office/officeart/2005/8/layout/orgChart1"/>
    <dgm:cxn modelId="{ED03BE6F-205F-4A2A-9E2D-04B52BCD42CD}" srcId="{5E670183-735E-459A-9EBB-EDED365A17A3}" destId="{F0D6F597-1595-40AE-B237-1C0D3EF866D8}" srcOrd="1" destOrd="0" parTransId="{AEFFACE3-B58C-4177-951D-D750C3356469}" sibTransId="{5C92AE0E-1F90-48D0-A124-F1F4842182FF}"/>
    <dgm:cxn modelId="{97CAE24D-CAE1-4817-B591-05C2523BEB05}" type="presParOf" srcId="{FA2620CD-347C-41C1-A741-4DD36A07CB06}" destId="{FD08E12C-6E93-4B64-9DEC-275125830573}" srcOrd="0" destOrd="0" presId="urn:microsoft.com/office/officeart/2005/8/layout/orgChart1"/>
    <dgm:cxn modelId="{92EFE810-CC91-48F8-8F5D-CF29D7C68ED1}" type="presParOf" srcId="{FD08E12C-6E93-4B64-9DEC-275125830573}" destId="{8C46693C-04BF-4E43-866E-1EE99968065A}" srcOrd="0" destOrd="0" presId="urn:microsoft.com/office/officeart/2005/8/layout/orgChart1"/>
    <dgm:cxn modelId="{274B6042-B103-4F9C-96F9-CF9A5F1B65DE}" type="presParOf" srcId="{8C46693C-04BF-4E43-866E-1EE99968065A}" destId="{2A61FFB9-226D-4AA2-A471-8B43556BA18F}" srcOrd="0" destOrd="0" presId="urn:microsoft.com/office/officeart/2005/8/layout/orgChart1"/>
    <dgm:cxn modelId="{D3CB0752-0E06-4D88-9613-908FC4F1C081}" type="presParOf" srcId="{8C46693C-04BF-4E43-866E-1EE99968065A}" destId="{CEBB3428-5051-4CDF-B8FA-F37780A954B3}" srcOrd="1" destOrd="0" presId="urn:microsoft.com/office/officeart/2005/8/layout/orgChart1"/>
    <dgm:cxn modelId="{6265648F-A19A-4CBD-86D0-8707DC0E0CB2}" type="presParOf" srcId="{FD08E12C-6E93-4B64-9DEC-275125830573}" destId="{B8ED0A8F-11F8-4616-A626-680DC38D5116}" srcOrd="1" destOrd="0" presId="urn:microsoft.com/office/officeart/2005/8/layout/orgChart1"/>
    <dgm:cxn modelId="{9981456E-43D1-4904-80FB-3FF19C108541}" type="presParOf" srcId="{B8ED0A8F-11F8-4616-A626-680DC38D5116}" destId="{F7228FDC-3AEE-4D50-9D59-FE73820BBEA2}" srcOrd="0" destOrd="0" presId="urn:microsoft.com/office/officeart/2005/8/layout/orgChart1"/>
    <dgm:cxn modelId="{26C122D0-97F0-4E25-AE6F-31825D8F64E8}" type="presParOf" srcId="{B8ED0A8F-11F8-4616-A626-680DC38D5116}" destId="{CF93C14A-BCEA-4E94-BE55-141D64F89F3B}" srcOrd="1" destOrd="0" presId="urn:microsoft.com/office/officeart/2005/8/layout/orgChart1"/>
    <dgm:cxn modelId="{4082EFCD-B39D-4294-B4EC-7FA38F2B00F5}" type="presParOf" srcId="{CF93C14A-BCEA-4E94-BE55-141D64F89F3B}" destId="{6889522C-B421-4591-BBF9-8D0DD439B17D}" srcOrd="0" destOrd="0" presId="urn:microsoft.com/office/officeart/2005/8/layout/orgChart1"/>
    <dgm:cxn modelId="{A4D8D51C-CD8C-410A-8E2F-ACC6B01B8C43}" type="presParOf" srcId="{6889522C-B421-4591-BBF9-8D0DD439B17D}" destId="{8E931D75-838D-420A-A51B-55DEC0F7051B}" srcOrd="0" destOrd="0" presId="urn:microsoft.com/office/officeart/2005/8/layout/orgChart1"/>
    <dgm:cxn modelId="{3AA39917-B42A-4E06-811D-573D87C553DB}" type="presParOf" srcId="{6889522C-B421-4591-BBF9-8D0DD439B17D}" destId="{B5040309-9E8F-4551-91CC-CCCD3F06B726}" srcOrd="1" destOrd="0" presId="urn:microsoft.com/office/officeart/2005/8/layout/orgChart1"/>
    <dgm:cxn modelId="{8B47C1C8-BFCA-4300-9DF7-F8E1430DC779}" type="presParOf" srcId="{CF93C14A-BCEA-4E94-BE55-141D64F89F3B}" destId="{100DC9BB-EBB8-42BF-80CA-2AD8E1A455B2}" srcOrd="1" destOrd="0" presId="urn:microsoft.com/office/officeart/2005/8/layout/orgChart1"/>
    <dgm:cxn modelId="{7F612DBC-26D9-4E61-B38E-6959D9BDA42C}" type="presParOf" srcId="{CF93C14A-BCEA-4E94-BE55-141D64F89F3B}" destId="{D02FE203-36C3-46F5-9A99-BCFEFBC50D85}" srcOrd="2" destOrd="0" presId="urn:microsoft.com/office/officeart/2005/8/layout/orgChart1"/>
    <dgm:cxn modelId="{1675EE8B-0FB6-4CAA-9C13-1C2B64EA1B9D}" type="presParOf" srcId="{B8ED0A8F-11F8-4616-A626-680DC38D5116}" destId="{A8DAC23B-100D-41FD-B14D-BF95889F7C48}" srcOrd="2" destOrd="0" presId="urn:microsoft.com/office/officeart/2005/8/layout/orgChart1"/>
    <dgm:cxn modelId="{7286F477-9936-453C-A6DA-240E48E17AFD}" type="presParOf" srcId="{B8ED0A8F-11F8-4616-A626-680DC38D5116}" destId="{B386641B-D91C-49B6-A0C1-B1B523FAF40A}" srcOrd="3" destOrd="0" presId="urn:microsoft.com/office/officeart/2005/8/layout/orgChart1"/>
    <dgm:cxn modelId="{0BBDE340-DCA2-4E8F-BDA9-034A2FA010CC}" type="presParOf" srcId="{B386641B-D91C-49B6-A0C1-B1B523FAF40A}" destId="{752C9F50-C502-4562-B91D-0CB1551D3042}" srcOrd="0" destOrd="0" presId="urn:microsoft.com/office/officeart/2005/8/layout/orgChart1"/>
    <dgm:cxn modelId="{05BB3726-4BFE-4631-B3D8-505C4EDE64AD}" type="presParOf" srcId="{752C9F50-C502-4562-B91D-0CB1551D3042}" destId="{BFD43FF2-2B1C-43A0-9D76-606DE283812A}" srcOrd="0" destOrd="0" presId="urn:microsoft.com/office/officeart/2005/8/layout/orgChart1"/>
    <dgm:cxn modelId="{696C0405-E5EB-4DCF-BBC1-509AE76196F1}" type="presParOf" srcId="{752C9F50-C502-4562-B91D-0CB1551D3042}" destId="{735E4858-AA84-421F-A5A8-53DE0776CB4F}" srcOrd="1" destOrd="0" presId="urn:microsoft.com/office/officeart/2005/8/layout/orgChart1"/>
    <dgm:cxn modelId="{9724379D-F550-4ECE-A122-A71AB36ECADF}" type="presParOf" srcId="{B386641B-D91C-49B6-A0C1-B1B523FAF40A}" destId="{C54496C1-1449-4D61-8BE8-6D98F6564683}" srcOrd="1" destOrd="0" presId="urn:microsoft.com/office/officeart/2005/8/layout/orgChart1"/>
    <dgm:cxn modelId="{7F050D10-0B4B-46C4-A1E5-603566C7E5C4}" type="presParOf" srcId="{B386641B-D91C-49B6-A0C1-B1B523FAF40A}" destId="{9F079BF7-C43F-47C4-90BF-075060ECCF18}" srcOrd="2" destOrd="0" presId="urn:microsoft.com/office/officeart/2005/8/layout/orgChart1"/>
    <dgm:cxn modelId="{29280D2E-0CDB-49BB-B0C8-7C9849717FB1}" type="presParOf" srcId="{FD08E12C-6E93-4B64-9DEC-275125830573}" destId="{8D627B16-4391-47FB-89C0-672F4000DB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6518EB-556D-450C-8E04-0F1C33412721}" type="doc">
      <dgm:prSet loTypeId="urn:microsoft.com/office/officeart/2005/8/layout/orgChart1" loCatId="hierarchy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4D1CDF0-0E28-49C6-90D2-AA86995F4720}">
      <dgm:prSet phldrT="[Text]" custT="1"/>
      <dgm:spPr/>
      <dgm:t>
        <a:bodyPr/>
        <a:lstStyle/>
        <a:p>
          <a:r>
            <a:rPr lang="en-US" sz="2400" dirty="0"/>
            <a:t>Credit Scoring</a:t>
          </a:r>
        </a:p>
      </dgm:t>
    </dgm:pt>
    <dgm:pt modelId="{6268F9F2-536E-435A-9068-5A9C7A6FD3E9}" type="parTrans" cxnId="{8E2A842C-B626-49A9-AC6E-5BFF5910C7D5}">
      <dgm:prSet/>
      <dgm:spPr/>
      <dgm:t>
        <a:bodyPr/>
        <a:lstStyle/>
        <a:p>
          <a:endParaRPr lang="en-US" sz="1600"/>
        </a:p>
      </dgm:t>
    </dgm:pt>
    <dgm:pt modelId="{F2EE30EA-10D3-4153-B704-7D83B447528F}" type="sibTrans" cxnId="{8E2A842C-B626-49A9-AC6E-5BFF5910C7D5}">
      <dgm:prSet/>
      <dgm:spPr/>
      <dgm:t>
        <a:bodyPr/>
        <a:lstStyle/>
        <a:p>
          <a:endParaRPr lang="en-US" sz="1600"/>
        </a:p>
      </dgm:t>
    </dgm:pt>
    <dgm:pt modelId="{1AB23888-8082-493C-A09B-8A4503D40E5A}">
      <dgm:prSet phldrT="[Text]" custT="1"/>
      <dgm:spPr/>
      <dgm:t>
        <a:bodyPr/>
        <a:lstStyle/>
        <a:p>
          <a:r>
            <a:rPr lang="en-US" sz="2400" dirty="0"/>
            <a:t>Acquisition Score</a:t>
          </a:r>
        </a:p>
      </dgm:t>
    </dgm:pt>
    <dgm:pt modelId="{3C0D0D10-3F3B-439C-BC5C-161994481838}" type="parTrans" cxnId="{43413008-78BC-4605-A31E-221B252781BF}">
      <dgm:prSet/>
      <dgm:spPr/>
      <dgm:t>
        <a:bodyPr/>
        <a:lstStyle/>
        <a:p>
          <a:endParaRPr lang="en-US" sz="1600"/>
        </a:p>
      </dgm:t>
    </dgm:pt>
    <dgm:pt modelId="{26777DDC-113F-4B23-A399-E822A3071D77}" type="sibTrans" cxnId="{43413008-78BC-4605-A31E-221B252781BF}">
      <dgm:prSet/>
      <dgm:spPr/>
      <dgm:t>
        <a:bodyPr/>
        <a:lstStyle/>
        <a:p>
          <a:endParaRPr lang="en-US" sz="1600"/>
        </a:p>
      </dgm:t>
    </dgm:pt>
    <dgm:pt modelId="{4E2C370A-8480-4C60-ABBF-5FBC0334EB89}">
      <dgm:prSet phldrT="[Text]" custT="1"/>
      <dgm:spPr/>
      <dgm:t>
        <a:bodyPr/>
        <a:lstStyle/>
        <a:p>
          <a:r>
            <a:rPr lang="en-US" sz="2400" dirty="0"/>
            <a:t>Portfolio Score</a:t>
          </a:r>
        </a:p>
      </dgm:t>
    </dgm:pt>
    <dgm:pt modelId="{5D01E910-9EF2-4A53-A4AC-CAF305100512}" type="parTrans" cxnId="{4B09949E-04C3-4B5A-BB3D-ABF234701A2F}">
      <dgm:prSet/>
      <dgm:spPr/>
      <dgm:t>
        <a:bodyPr/>
        <a:lstStyle/>
        <a:p>
          <a:endParaRPr lang="en-US" sz="1600"/>
        </a:p>
      </dgm:t>
    </dgm:pt>
    <dgm:pt modelId="{DFC50AA2-B968-4B6C-AC6D-EC2BE7BE847E}" type="sibTrans" cxnId="{4B09949E-04C3-4B5A-BB3D-ABF234701A2F}">
      <dgm:prSet/>
      <dgm:spPr/>
      <dgm:t>
        <a:bodyPr/>
        <a:lstStyle/>
        <a:p>
          <a:endParaRPr lang="en-US" sz="1600"/>
        </a:p>
      </dgm:t>
    </dgm:pt>
    <dgm:pt modelId="{F2370000-D556-4BF8-8EBD-CD930BB54D19}">
      <dgm:prSet phldrT="[Text]" custT="1"/>
      <dgm:spPr/>
      <dgm:t>
        <a:bodyPr/>
        <a:lstStyle/>
        <a:p>
          <a:r>
            <a:rPr lang="en-US" sz="2400" dirty="0"/>
            <a:t>Collection Score</a:t>
          </a:r>
        </a:p>
      </dgm:t>
    </dgm:pt>
    <dgm:pt modelId="{BE848533-F6D5-42A1-962B-684A636407CE}" type="parTrans" cxnId="{AAB9A28A-546B-4249-BAEC-9C249B3B624A}">
      <dgm:prSet/>
      <dgm:spPr/>
      <dgm:t>
        <a:bodyPr/>
        <a:lstStyle/>
        <a:p>
          <a:endParaRPr lang="en-US" sz="1600"/>
        </a:p>
      </dgm:t>
    </dgm:pt>
    <dgm:pt modelId="{7E0FE1E1-9A96-4CD9-A47C-CA7F9A4E9F02}" type="sibTrans" cxnId="{AAB9A28A-546B-4249-BAEC-9C249B3B624A}">
      <dgm:prSet/>
      <dgm:spPr/>
      <dgm:t>
        <a:bodyPr/>
        <a:lstStyle/>
        <a:p>
          <a:endParaRPr lang="en-US" sz="1600"/>
        </a:p>
      </dgm:t>
    </dgm:pt>
    <dgm:pt modelId="{C8C70CC0-F961-4819-9053-1005D5266D28}" type="pres">
      <dgm:prSet presAssocID="{BD6518EB-556D-450C-8E04-0F1C334127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51A1272-0DCD-4B35-8C99-98296811DC27}" type="pres">
      <dgm:prSet presAssocID="{64D1CDF0-0E28-49C6-90D2-AA86995F4720}" presName="hierRoot1" presStyleCnt="0">
        <dgm:presLayoutVars>
          <dgm:hierBranch val="init"/>
        </dgm:presLayoutVars>
      </dgm:prSet>
      <dgm:spPr/>
    </dgm:pt>
    <dgm:pt modelId="{D0ECA852-240B-41D7-9035-99B449E2A6C3}" type="pres">
      <dgm:prSet presAssocID="{64D1CDF0-0E28-49C6-90D2-AA86995F4720}" presName="rootComposite1" presStyleCnt="0"/>
      <dgm:spPr/>
    </dgm:pt>
    <dgm:pt modelId="{22D5FB71-B6CA-47E3-A895-2D7414035B35}" type="pres">
      <dgm:prSet presAssocID="{64D1CDF0-0E28-49C6-90D2-AA86995F472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FF4F38-6228-4974-9CB1-D23DDC3EE2AB}" type="pres">
      <dgm:prSet presAssocID="{64D1CDF0-0E28-49C6-90D2-AA86995F472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4CFD9DE-9429-4EC9-8C7B-3F4EB923340D}" type="pres">
      <dgm:prSet presAssocID="{64D1CDF0-0E28-49C6-90D2-AA86995F4720}" presName="hierChild2" presStyleCnt="0"/>
      <dgm:spPr/>
    </dgm:pt>
    <dgm:pt modelId="{4D747B90-E910-47C1-826F-EA5E72157E34}" type="pres">
      <dgm:prSet presAssocID="{3C0D0D10-3F3B-439C-BC5C-161994481838}" presName="Name37" presStyleLbl="parChTrans1D2" presStyleIdx="0" presStyleCnt="3"/>
      <dgm:spPr/>
      <dgm:t>
        <a:bodyPr/>
        <a:lstStyle/>
        <a:p>
          <a:endParaRPr lang="en-US"/>
        </a:p>
      </dgm:t>
    </dgm:pt>
    <dgm:pt modelId="{235BADD0-E08B-4579-A1E5-F46D7D3489F0}" type="pres">
      <dgm:prSet presAssocID="{1AB23888-8082-493C-A09B-8A4503D40E5A}" presName="hierRoot2" presStyleCnt="0">
        <dgm:presLayoutVars>
          <dgm:hierBranch val="init"/>
        </dgm:presLayoutVars>
      </dgm:prSet>
      <dgm:spPr/>
    </dgm:pt>
    <dgm:pt modelId="{FD62750A-506F-422A-AE60-6A597376F8F4}" type="pres">
      <dgm:prSet presAssocID="{1AB23888-8082-493C-A09B-8A4503D40E5A}" presName="rootComposite" presStyleCnt="0"/>
      <dgm:spPr/>
    </dgm:pt>
    <dgm:pt modelId="{D81D1842-EBA2-410F-B2A7-8F4AB76B6B47}" type="pres">
      <dgm:prSet presAssocID="{1AB23888-8082-493C-A09B-8A4503D40E5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B59E6-A4D8-4931-98FF-03CCEAB73A08}" type="pres">
      <dgm:prSet presAssocID="{1AB23888-8082-493C-A09B-8A4503D40E5A}" presName="rootConnector" presStyleLbl="node2" presStyleIdx="0" presStyleCnt="3"/>
      <dgm:spPr/>
      <dgm:t>
        <a:bodyPr/>
        <a:lstStyle/>
        <a:p>
          <a:endParaRPr lang="en-US"/>
        </a:p>
      </dgm:t>
    </dgm:pt>
    <dgm:pt modelId="{05670FA4-3405-4018-AE50-B5D39B620537}" type="pres">
      <dgm:prSet presAssocID="{1AB23888-8082-493C-A09B-8A4503D40E5A}" presName="hierChild4" presStyleCnt="0"/>
      <dgm:spPr/>
    </dgm:pt>
    <dgm:pt modelId="{6D703B0D-5CA7-40BB-A204-B7D43BE1373C}" type="pres">
      <dgm:prSet presAssocID="{1AB23888-8082-493C-A09B-8A4503D40E5A}" presName="hierChild5" presStyleCnt="0"/>
      <dgm:spPr/>
    </dgm:pt>
    <dgm:pt modelId="{D70F8E9E-0543-4B24-BB9A-A18E4CDC9708}" type="pres">
      <dgm:prSet presAssocID="{5D01E910-9EF2-4A53-A4AC-CAF305100512}" presName="Name37" presStyleLbl="parChTrans1D2" presStyleIdx="1" presStyleCnt="3"/>
      <dgm:spPr/>
      <dgm:t>
        <a:bodyPr/>
        <a:lstStyle/>
        <a:p>
          <a:endParaRPr lang="en-US"/>
        </a:p>
      </dgm:t>
    </dgm:pt>
    <dgm:pt modelId="{BE03D6AB-D7DA-443E-9DE9-4FBBD962F040}" type="pres">
      <dgm:prSet presAssocID="{4E2C370A-8480-4C60-ABBF-5FBC0334EB89}" presName="hierRoot2" presStyleCnt="0">
        <dgm:presLayoutVars>
          <dgm:hierBranch val="init"/>
        </dgm:presLayoutVars>
      </dgm:prSet>
      <dgm:spPr/>
    </dgm:pt>
    <dgm:pt modelId="{206622D4-D062-4C44-BF60-C6B0ADDF9BAF}" type="pres">
      <dgm:prSet presAssocID="{4E2C370A-8480-4C60-ABBF-5FBC0334EB89}" presName="rootComposite" presStyleCnt="0"/>
      <dgm:spPr/>
    </dgm:pt>
    <dgm:pt modelId="{D3F8BB6F-299C-45A6-8F58-714499D12CA6}" type="pres">
      <dgm:prSet presAssocID="{4E2C370A-8480-4C60-ABBF-5FBC0334EB8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1D43B1-9F6D-45AE-A238-82EBBA8F065A}" type="pres">
      <dgm:prSet presAssocID="{4E2C370A-8480-4C60-ABBF-5FBC0334EB89}" presName="rootConnector" presStyleLbl="node2" presStyleIdx="1" presStyleCnt="3"/>
      <dgm:spPr/>
      <dgm:t>
        <a:bodyPr/>
        <a:lstStyle/>
        <a:p>
          <a:endParaRPr lang="en-US"/>
        </a:p>
      </dgm:t>
    </dgm:pt>
    <dgm:pt modelId="{040D5338-D5E4-4D1D-BA8E-4ECBDD809A87}" type="pres">
      <dgm:prSet presAssocID="{4E2C370A-8480-4C60-ABBF-5FBC0334EB89}" presName="hierChild4" presStyleCnt="0"/>
      <dgm:spPr/>
    </dgm:pt>
    <dgm:pt modelId="{0CA82505-0C71-4B25-8557-075758EC3D70}" type="pres">
      <dgm:prSet presAssocID="{4E2C370A-8480-4C60-ABBF-5FBC0334EB89}" presName="hierChild5" presStyleCnt="0"/>
      <dgm:spPr/>
    </dgm:pt>
    <dgm:pt modelId="{0DB12F4C-BF58-448D-8D81-4E771A64FD3B}" type="pres">
      <dgm:prSet presAssocID="{BE848533-F6D5-42A1-962B-684A636407CE}" presName="Name37" presStyleLbl="parChTrans1D2" presStyleIdx="2" presStyleCnt="3"/>
      <dgm:spPr/>
      <dgm:t>
        <a:bodyPr/>
        <a:lstStyle/>
        <a:p>
          <a:endParaRPr lang="en-US"/>
        </a:p>
      </dgm:t>
    </dgm:pt>
    <dgm:pt modelId="{B0267F79-A8B5-491C-9C57-B8883EFA2831}" type="pres">
      <dgm:prSet presAssocID="{F2370000-D556-4BF8-8EBD-CD930BB54D19}" presName="hierRoot2" presStyleCnt="0">
        <dgm:presLayoutVars>
          <dgm:hierBranch val="init"/>
        </dgm:presLayoutVars>
      </dgm:prSet>
      <dgm:spPr/>
    </dgm:pt>
    <dgm:pt modelId="{572980FA-F28F-4EBC-A73A-EA577647949E}" type="pres">
      <dgm:prSet presAssocID="{F2370000-D556-4BF8-8EBD-CD930BB54D19}" presName="rootComposite" presStyleCnt="0"/>
      <dgm:spPr/>
    </dgm:pt>
    <dgm:pt modelId="{639E9310-E4AC-48CF-816B-340E8D5EE0B7}" type="pres">
      <dgm:prSet presAssocID="{F2370000-D556-4BF8-8EBD-CD930BB54D1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E529F7-132C-4CAA-B60D-3E047164646A}" type="pres">
      <dgm:prSet presAssocID="{F2370000-D556-4BF8-8EBD-CD930BB54D19}" presName="rootConnector" presStyleLbl="node2" presStyleIdx="2" presStyleCnt="3"/>
      <dgm:spPr/>
      <dgm:t>
        <a:bodyPr/>
        <a:lstStyle/>
        <a:p>
          <a:endParaRPr lang="en-US"/>
        </a:p>
      </dgm:t>
    </dgm:pt>
    <dgm:pt modelId="{94B9EE8D-F1D1-4CF7-8114-CEBFB69D6A31}" type="pres">
      <dgm:prSet presAssocID="{F2370000-D556-4BF8-8EBD-CD930BB54D19}" presName="hierChild4" presStyleCnt="0"/>
      <dgm:spPr/>
    </dgm:pt>
    <dgm:pt modelId="{16F8520E-6E07-4F56-922E-35FFE16DB7CA}" type="pres">
      <dgm:prSet presAssocID="{F2370000-D556-4BF8-8EBD-CD930BB54D19}" presName="hierChild5" presStyleCnt="0"/>
      <dgm:spPr/>
    </dgm:pt>
    <dgm:pt modelId="{E7F82C2A-6C44-4068-B7B5-EE2337DE1473}" type="pres">
      <dgm:prSet presAssocID="{64D1CDF0-0E28-49C6-90D2-AA86995F4720}" presName="hierChild3" presStyleCnt="0"/>
      <dgm:spPr/>
    </dgm:pt>
  </dgm:ptLst>
  <dgm:cxnLst>
    <dgm:cxn modelId="{F4369DA9-60CA-4920-8275-D504577341BB}" type="presOf" srcId="{F2370000-D556-4BF8-8EBD-CD930BB54D19}" destId="{CBE529F7-132C-4CAA-B60D-3E047164646A}" srcOrd="1" destOrd="0" presId="urn:microsoft.com/office/officeart/2005/8/layout/orgChart1"/>
    <dgm:cxn modelId="{EBC012DB-5BFA-406F-BA79-A1237CF5AA54}" type="presOf" srcId="{64D1CDF0-0E28-49C6-90D2-AA86995F4720}" destId="{22D5FB71-B6CA-47E3-A895-2D7414035B35}" srcOrd="0" destOrd="0" presId="urn:microsoft.com/office/officeart/2005/8/layout/orgChart1"/>
    <dgm:cxn modelId="{6919A6C7-8AE4-4F13-9957-DAEA462806CE}" type="presOf" srcId="{BE848533-F6D5-42A1-962B-684A636407CE}" destId="{0DB12F4C-BF58-448D-8D81-4E771A64FD3B}" srcOrd="0" destOrd="0" presId="urn:microsoft.com/office/officeart/2005/8/layout/orgChart1"/>
    <dgm:cxn modelId="{8E2A842C-B626-49A9-AC6E-5BFF5910C7D5}" srcId="{BD6518EB-556D-450C-8E04-0F1C33412721}" destId="{64D1CDF0-0E28-49C6-90D2-AA86995F4720}" srcOrd="0" destOrd="0" parTransId="{6268F9F2-536E-435A-9068-5A9C7A6FD3E9}" sibTransId="{F2EE30EA-10D3-4153-B704-7D83B447528F}"/>
    <dgm:cxn modelId="{DD458D24-1B41-4F10-B3B4-9AC3D35EAAAE}" type="presOf" srcId="{4E2C370A-8480-4C60-ABBF-5FBC0334EB89}" destId="{D3F8BB6F-299C-45A6-8F58-714499D12CA6}" srcOrd="0" destOrd="0" presId="urn:microsoft.com/office/officeart/2005/8/layout/orgChart1"/>
    <dgm:cxn modelId="{DD7B0222-A9AB-4D39-A97B-87CD5AEFD7E5}" type="presOf" srcId="{1AB23888-8082-493C-A09B-8A4503D40E5A}" destId="{D81D1842-EBA2-410F-B2A7-8F4AB76B6B47}" srcOrd="0" destOrd="0" presId="urn:microsoft.com/office/officeart/2005/8/layout/orgChart1"/>
    <dgm:cxn modelId="{B83B2206-3EB9-47B1-993F-8B16531124DC}" type="presOf" srcId="{BD6518EB-556D-450C-8E04-0F1C33412721}" destId="{C8C70CC0-F961-4819-9053-1005D5266D28}" srcOrd="0" destOrd="0" presId="urn:microsoft.com/office/officeart/2005/8/layout/orgChart1"/>
    <dgm:cxn modelId="{4B09949E-04C3-4B5A-BB3D-ABF234701A2F}" srcId="{64D1CDF0-0E28-49C6-90D2-AA86995F4720}" destId="{4E2C370A-8480-4C60-ABBF-5FBC0334EB89}" srcOrd="1" destOrd="0" parTransId="{5D01E910-9EF2-4A53-A4AC-CAF305100512}" sibTransId="{DFC50AA2-B968-4B6C-AC6D-EC2BE7BE847E}"/>
    <dgm:cxn modelId="{EEF822D7-FD6E-47F0-937B-F2D393050D10}" type="presOf" srcId="{4E2C370A-8480-4C60-ABBF-5FBC0334EB89}" destId="{751D43B1-9F6D-45AE-A238-82EBBA8F065A}" srcOrd="1" destOrd="0" presId="urn:microsoft.com/office/officeart/2005/8/layout/orgChart1"/>
    <dgm:cxn modelId="{AB762E46-5B24-46C3-BBCD-3FA5013A02A3}" type="presOf" srcId="{1AB23888-8082-493C-A09B-8A4503D40E5A}" destId="{A8EB59E6-A4D8-4931-98FF-03CCEAB73A08}" srcOrd="1" destOrd="0" presId="urn:microsoft.com/office/officeart/2005/8/layout/orgChart1"/>
    <dgm:cxn modelId="{F0C654A7-983F-4B76-A1DE-2183919B9053}" type="presOf" srcId="{64D1CDF0-0E28-49C6-90D2-AA86995F4720}" destId="{15FF4F38-6228-4974-9CB1-D23DDC3EE2AB}" srcOrd="1" destOrd="0" presId="urn:microsoft.com/office/officeart/2005/8/layout/orgChart1"/>
    <dgm:cxn modelId="{43413008-78BC-4605-A31E-221B252781BF}" srcId="{64D1CDF0-0E28-49C6-90D2-AA86995F4720}" destId="{1AB23888-8082-493C-A09B-8A4503D40E5A}" srcOrd="0" destOrd="0" parTransId="{3C0D0D10-3F3B-439C-BC5C-161994481838}" sibTransId="{26777DDC-113F-4B23-A399-E822A3071D77}"/>
    <dgm:cxn modelId="{B3AD977B-1AFC-4102-8028-50006D05355F}" type="presOf" srcId="{F2370000-D556-4BF8-8EBD-CD930BB54D19}" destId="{639E9310-E4AC-48CF-816B-340E8D5EE0B7}" srcOrd="0" destOrd="0" presId="urn:microsoft.com/office/officeart/2005/8/layout/orgChart1"/>
    <dgm:cxn modelId="{EBA0F33C-3F00-4E56-81BF-E730D3FE9ADC}" type="presOf" srcId="{5D01E910-9EF2-4A53-A4AC-CAF305100512}" destId="{D70F8E9E-0543-4B24-BB9A-A18E4CDC9708}" srcOrd="0" destOrd="0" presId="urn:microsoft.com/office/officeart/2005/8/layout/orgChart1"/>
    <dgm:cxn modelId="{AAB9A28A-546B-4249-BAEC-9C249B3B624A}" srcId="{64D1CDF0-0E28-49C6-90D2-AA86995F4720}" destId="{F2370000-D556-4BF8-8EBD-CD930BB54D19}" srcOrd="2" destOrd="0" parTransId="{BE848533-F6D5-42A1-962B-684A636407CE}" sibTransId="{7E0FE1E1-9A96-4CD9-A47C-CA7F9A4E9F02}"/>
    <dgm:cxn modelId="{39B8318B-F096-4686-B72F-DED956EE5848}" type="presOf" srcId="{3C0D0D10-3F3B-439C-BC5C-161994481838}" destId="{4D747B90-E910-47C1-826F-EA5E72157E34}" srcOrd="0" destOrd="0" presId="urn:microsoft.com/office/officeart/2005/8/layout/orgChart1"/>
    <dgm:cxn modelId="{332A5FED-77FC-4699-B9B8-5D650AF7400A}" type="presParOf" srcId="{C8C70CC0-F961-4819-9053-1005D5266D28}" destId="{251A1272-0DCD-4B35-8C99-98296811DC27}" srcOrd="0" destOrd="0" presId="urn:microsoft.com/office/officeart/2005/8/layout/orgChart1"/>
    <dgm:cxn modelId="{0546D37B-6EBF-4A04-B79A-C03D588E3E92}" type="presParOf" srcId="{251A1272-0DCD-4B35-8C99-98296811DC27}" destId="{D0ECA852-240B-41D7-9035-99B449E2A6C3}" srcOrd="0" destOrd="0" presId="urn:microsoft.com/office/officeart/2005/8/layout/orgChart1"/>
    <dgm:cxn modelId="{A33E8F9B-B061-452B-8630-D05ABF9BFBC9}" type="presParOf" srcId="{D0ECA852-240B-41D7-9035-99B449E2A6C3}" destId="{22D5FB71-B6CA-47E3-A895-2D7414035B35}" srcOrd="0" destOrd="0" presId="urn:microsoft.com/office/officeart/2005/8/layout/orgChart1"/>
    <dgm:cxn modelId="{F1BC276F-6CAB-4B7F-9E51-B4236A79789C}" type="presParOf" srcId="{D0ECA852-240B-41D7-9035-99B449E2A6C3}" destId="{15FF4F38-6228-4974-9CB1-D23DDC3EE2AB}" srcOrd="1" destOrd="0" presId="urn:microsoft.com/office/officeart/2005/8/layout/orgChart1"/>
    <dgm:cxn modelId="{2BB143A0-FC0C-4CCD-80D6-E290B5601D54}" type="presParOf" srcId="{251A1272-0DCD-4B35-8C99-98296811DC27}" destId="{94CFD9DE-9429-4EC9-8C7B-3F4EB923340D}" srcOrd="1" destOrd="0" presId="urn:microsoft.com/office/officeart/2005/8/layout/orgChart1"/>
    <dgm:cxn modelId="{3A999AC9-A6DC-49B1-902F-42EBE573503B}" type="presParOf" srcId="{94CFD9DE-9429-4EC9-8C7B-3F4EB923340D}" destId="{4D747B90-E910-47C1-826F-EA5E72157E34}" srcOrd="0" destOrd="0" presId="urn:microsoft.com/office/officeart/2005/8/layout/orgChart1"/>
    <dgm:cxn modelId="{50867379-66F7-4AA6-B152-87F7A6DAD90F}" type="presParOf" srcId="{94CFD9DE-9429-4EC9-8C7B-3F4EB923340D}" destId="{235BADD0-E08B-4579-A1E5-F46D7D3489F0}" srcOrd="1" destOrd="0" presId="urn:microsoft.com/office/officeart/2005/8/layout/orgChart1"/>
    <dgm:cxn modelId="{1AA68B93-7BAE-42C7-98F6-493738ABDFDC}" type="presParOf" srcId="{235BADD0-E08B-4579-A1E5-F46D7D3489F0}" destId="{FD62750A-506F-422A-AE60-6A597376F8F4}" srcOrd="0" destOrd="0" presId="urn:microsoft.com/office/officeart/2005/8/layout/orgChart1"/>
    <dgm:cxn modelId="{EC39CA31-800E-4106-89ED-FB1BC1ABF390}" type="presParOf" srcId="{FD62750A-506F-422A-AE60-6A597376F8F4}" destId="{D81D1842-EBA2-410F-B2A7-8F4AB76B6B47}" srcOrd="0" destOrd="0" presId="urn:microsoft.com/office/officeart/2005/8/layout/orgChart1"/>
    <dgm:cxn modelId="{2F9CE0D4-CC61-4B02-BA95-EC91B61D5C0C}" type="presParOf" srcId="{FD62750A-506F-422A-AE60-6A597376F8F4}" destId="{A8EB59E6-A4D8-4931-98FF-03CCEAB73A08}" srcOrd="1" destOrd="0" presId="urn:microsoft.com/office/officeart/2005/8/layout/orgChart1"/>
    <dgm:cxn modelId="{D1F91B97-CC2E-48A0-AEC9-484F52738787}" type="presParOf" srcId="{235BADD0-E08B-4579-A1E5-F46D7D3489F0}" destId="{05670FA4-3405-4018-AE50-B5D39B620537}" srcOrd="1" destOrd="0" presId="urn:microsoft.com/office/officeart/2005/8/layout/orgChart1"/>
    <dgm:cxn modelId="{54F5933A-F5FC-4FC9-BCBC-C0DB055021DB}" type="presParOf" srcId="{235BADD0-E08B-4579-A1E5-F46D7D3489F0}" destId="{6D703B0D-5CA7-40BB-A204-B7D43BE1373C}" srcOrd="2" destOrd="0" presId="urn:microsoft.com/office/officeart/2005/8/layout/orgChart1"/>
    <dgm:cxn modelId="{A985E03E-F238-4930-8E17-0813C6CA0447}" type="presParOf" srcId="{94CFD9DE-9429-4EC9-8C7B-3F4EB923340D}" destId="{D70F8E9E-0543-4B24-BB9A-A18E4CDC9708}" srcOrd="2" destOrd="0" presId="urn:microsoft.com/office/officeart/2005/8/layout/orgChart1"/>
    <dgm:cxn modelId="{BC537B92-D0E3-4158-8424-29467D6CA0B5}" type="presParOf" srcId="{94CFD9DE-9429-4EC9-8C7B-3F4EB923340D}" destId="{BE03D6AB-D7DA-443E-9DE9-4FBBD962F040}" srcOrd="3" destOrd="0" presId="urn:microsoft.com/office/officeart/2005/8/layout/orgChart1"/>
    <dgm:cxn modelId="{18F9CC59-7CAE-4F20-A744-1878815C4998}" type="presParOf" srcId="{BE03D6AB-D7DA-443E-9DE9-4FBBD962F040}" destId="{206622D4-D062-4C44-BF60-C6B0ADDF9BAF}" srcOrd="0" destOrd="0" presId="urn:microsoft.com/office/officeart/2005/8/layout/orgChart1"/>
    <dgm:cxn modelId="{51B31CCC-005A-4825-88BB-F145238AA6AB}" type="presParOf" srcId="{206622D4-D062-4C44-BF60-C6B0ADDF9BAF}" destId="{D3F8BB6F-299C-45A6-8F58-714499D12CA6}" srcOrd="0" destOrd="0" presId="urn:microsoft.com/office/officeart/2005/8/layout/orgChart1"/>
    <dgm:cxn modelId="{7D2E5E7D-4176-4666-8D0D-960F288782DD}" type="presParOf" srcId="{206622D4-D062-4C44-BF60-C6B0ADDF9BAF}" destId="{751D43B1-9F6D-45AE-A238-82EBBA8F065A}" srcOrd="1" destOrd="0" presId="urn:microsoft.com/office/officeart/2005/8/layout/orgChart1"/>
    <dgm:cxn modelId="{CB1862D2-156D-40F3-93D8-D37947F45B07}" type="presParOf" srcId="{BE03D6AB-D7DA-443E-9DE9-4FBBD962F040}" destId="{040D5338-D5E4-4D1D-BA8E-4ECBDD809A87}" srcOrd="1" destOrd="0" presId="urn:microsoft.com/office/officeart/2005/8/layout/orgChart1"/>
    <dgm:cxn modelId="{AEA66814-E98A-4439-B1D0-E373BB53FF5A}" type="presParOf" srcId="{BE03D6AB-D7DA-443E-9DE9-4FBBD962F040}" destId="{0CA82505-0C71-4B25-8557-075758EC3D70}" srcOrd="2" destOrd="0" presId="urn:microsoft.com/office/officeart/2005/8/layout/orgChart1"/>
    <dgm:cxn modelId="{2542D7A6-B714-4A9D-8C86-C8BE8FE0D00F}" type="presParOf" srcId="{94CFD9DE-9429-4EC9-8C7B-3F4EB923340D}" destId="{0DB12F4C-BF58-448D-8D81-4E771A64FD3B}" srcOrd="4" destOrd="0" presId="urn:microsoft.com/office/officeart/2005/8/layout/orgChart1"/>
    <dgm:cxn modelId="{5E224A66-28ED-4733-960E-4966A1AACA77}" type="presParOf" srcId="{94CFD9DE-9429-4EC9-8C7B-3F4EB923340D}" destId="{B0267F79-A8B5-491C-9C57-B8883EFA2831}" srcOrd="5" destOrd="0" presId="urn:microsoft.com/office/officeart/2005/8/layout/orgChart1"/>
    <dgm:cxn modelId="{BC28BA70-40AE-4C28-BDC2-F0DDE74476E7}" type="presParOf" srcId="{B0267F79-A8B5-491C-9C57-B8883EFA2831}" destId="{572980FA-F28F-4EBC-A73A-EA577647949E}" srcOrd="0" destOrd="0" presId="urn:microsoft.com/office/officeart/2005/8/layout/orgChart1"/>
    <dgm:cxn modelId="{9E96A5B1-2DEB-4802-8A20-32147342188D}" type="presParOf" srcId="{572980FA-F28F-4EBC-A73A-EA577647949E}" destId="{639E9310-E4AC-48CF-816B-340E8D5EE0B7}" srcOrd="0" destOrd="0" presId="urn:microsoft.com/office/officeart/2005/8/layout/orgChart1"/>
    <dgm:cxn modelId="{F0A8EA48-6305-499E-A016-E9D2DCB6406D}" type="presParOf" srcId="{572980FA-F28F-4EBC-A73A-EA577647949E}" destId="{CBE529F7-132C-4CAA-B60D-3E047164646A}" srcOrd="1" destOrd="0" presId="urn:microsoft.com/office/officeart/2005/8/layout/orgChart1"/>
    <dgm:cxn modelId="{321974F7-9886-4E55-97AE-CE98FFFF3E75}" type="presParOf" srcId="{B0267F79-A8B5-491C-9C57-B8883EFA2831}" destId="{94B9EE8D-F1D1-4CF7-8114-CEBFB69D6A31}" srcOrd="1" destOrd="0" presId="urn:microsoft.com/office/officeart/2005/8/layout/orgChart1"/>
    <dgm:cxn modelId="{37CC78D6-D799-4719-8DE5-54C23F68C768}" type="presParOf" srcId="{B0267F79-A8B5-491C-9C57-B8883EFA2831}" destId="{16F8520E-6E07-4F56-922E-35FFE16DB7CA}" srcOrd="2" destOrd="0" presId="urn:microsoft.com/office/officeart/2005/8/layout/orgChart1"/>
    <dgm:cxn modelId="{924DB580-D890-468D-8609-206DD481E12F}" type="presParOf" srcId="{251A1272-0DCD-4B35-8C99-98296811DC27}" destId="{E7F82C2A-6C44-4068-B7B5-EE2337DE147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6E91A3-AE8A-4A57-8E57-EE867EB27CA9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AFEB22-7221-487E-8883-ED4BA47AF38A}">
      <dgm:prSet phldrT="[Text]" custT="1"/>
      <dgm:spPr/>
      <dgm:t>
        <a:bodyPr/>
        <a:lstStyle/>
        <a:p>
          <a:r>
            <a:rPr lang="en-US" sz="1800" dirty="0"/>
            <a:t>Credit Score</a:t>
          </a:r>
        </a:p>
      </dgm:t>
    </dgm:pt>
    <dgm:pt modelId="{13F609B7-6A57-4708-AD85-CA32CC613D00}" type="parTrans" cxnId="{A35BA915-5DAC-4CC1-BFFA-2E2E94E7D03F}">
      <dgm:prSet/>
      <dgm:spPr/>
      <dgm:t>
        <a:bodyPr/>
        <a:lstStyle/>
        <a:p>
          <a:endParaRPr lang="en-US" sz="1800"/>
        </a:p>
      </dgm:t>
    </dgm:pt>
    <dgm:pt modelId="{7C3AD79F-93E2-465F-83E9-6371EFB7AE90}" type="sibTrans" cxnId="{A35BA915-5DAC-4CC1-BFFA-2E2E94E7D03F}">
      <dgm:prSet/>
      <dgm:spPr/>
      <dgm:t>
        <a:bodyPr/>
        <a:lstStyle/>
        <a:p>
          <a:endParaRPr lang="en-US" sz="1800"/>
        </a:p>
      </dgm:t>
    </dgm:pt>
    <dgm:pt modelId="{B9AC8517-2D19-4377-A3EC-5DDFE3B6F63A}">
      <dgm:prSet phldrT="[Text]" custT="1"/>
      <dgm:spPr/>
      <dgm:t>
        <a:bodyPr/>
        <a:lstStyle/>
        <a:p>
          <a:r>
            <a:rPr lang="en-US" sz="1800" dirty="0"/>
            <a:t>Low</a:t>
          </a:r>
        </a:p>
      </dgm:t>
    </dgm:pt>
    <dgm:pt modelId="{105C5D1D-BA66-413A-9522-615BAFBB395C}" type="parTrans" cxnId="{B6F618BE-14DE-4F30-968D-6D9CB723B404}">
      <dgm:prSet/>
      <dgm:spPr/>
      <dgm:t>
        <a:bodyPr/>
        <a:lstStyle/>
        <a:p>
          <a:endParaRPr lang="en-US" sz="1800"/>
        </a:p>
      </dgm:t>
    </dgm:pt>
    <dgm:pt modelId="{DA89BADB-5855-44BF-BFA7-B6BE2FEF4D1B}" type="sibTrans" cxnId="{B6F618BE-14DE-4F30-968D-6D9CB723B404}">
      <dgm:prSet/>
      <dgm:spPr/>
      <dgm:t>
        <a:bodyPr/>
        <a:lstStyle/>
        <a:p>
          <a:endParaRPr lang="en-US" sz="1800"/>
        </a:p>
      </dgm:t>
    </dgm:pt>
    <dgm:pt modelId="{BA448BBC-2427-414A-9875-3F7CA58050AF}">
      <dgm:prSet phldrT="[Text]" custT="1"/>
      <dgm:spPr/>
      <dgm:t>
        <a:bodyPr/>
        <a:lstStyle/>
        <a:p>
          <a:r>
            <a:rPr lang="en-US" sz="1800" dirty="0"/>
            <a:t>Med Low</a:t>
          </a:r>
        </a:p>
      </dgm:t>
    </dgm:pt>
    <dgm:pt modelId="{A06F382D-2D57-4F3A-A766-3F45A6F0EE74}" type="parTrans" cxnId="{C834D5B9-D866-41C3-B63D-D151B470A99B}">
      <dgm:prSet/>
      <dgm:spPr/>
      <dgm:t>
        <a:bodyPr/>
        <a:lstStyle/>
        <a:p>
          <a:endParaRPr lang="en-US" sz="1800"/>
        </a:p>
      </dgm:t>
    </dgm:pt>
    <dgm:pt modelId="{56A3C7C1-F578-49DF-8047-EC4B0CE4F14C}" type="sibTrans" cxnId="{C834D5B9-D866-41C3-B63D-D151B470A99B}">
      <dgm:prSet/>
      <dgm:spPr/>
      <dgm:t>
        <a:bodyPr/>
        <a:lstStyle/>
        <a:p>
          <a:endParaRPr lang="en-US" sz="1800"/>
        </a:p>
      </dgm:t>
    </dgm:pt>
    <dgm:pt modelId="{BA4B7BA2-EEAF-441B-AEF5-D2829162EEF6}">
      <dgm:prSet phldrT="[Text]" custT="1"/>
      <dgm:spPr/>
      <dgm:t>
        <a:bodyPr/>
        <a:lstStyle/>
        <a:p>
          <a:r>
            <a:rPr lang="en-US" sz="1800" dirty="0"/>
            <a:t>Medium</a:t>
          </a:r>
        </a:p>
      </dgm:t>
    </dgm:pt>
    <dgm:pt modelId="{033BB818-2FB5-4467-86FD-C4B2C50B5168}" type="parTrans" cxnId="{347F6601-A3BD-43BA-BAF9-2610B0D9E596}">
      <dgm:prSet/>
      <dgm:spPr/>
      <dgm:t>
        <a:bodyPr/>
        <a:lstStyle/>
        <a:p>
          <a:endParaRPr lang="en-US" sz="1800"/>
        </a:p>
      </dgm:t>
    </dgm:pt>
    <dgm:pt modelId="{2483E055-D4F7-43C1-B280-B672A61E39A0}" type="sibTrans" cxnId="{347F6601-A3BD-43BA-BAF9-2610B0D9E596}">
      <dgm:prSet/>
      <dgm:spPr/>
      <dgm:t>
        <a:bodyPr/>
        <a:lstStyle/>
        <a:p>
          <a:endParaRPr lang="en-US" sz="1800"/>
        </a:p>
      </dgm:t>
    </dgm:pt>
    <dgm:pt modelId="{08B8F97A-3ECF-4126-9554-B75AE7CFD71D}">
      <dgm:prSet phldrT="[Text]" custT="1"/>
      <dgm:spPr/>
      <dgm:t>
        <a:bodyPr/>
        <a:lstStyle/>
        <a:p>
          <a:r>
            <a:rPr lang="en-US" sz="1800" dirty="0"/>
            <a:t>Med High</a:t>
          </a:r>
        </a:p>
      </dgm:t>
    </dgm:pt>
    <dgm:pt modelId="{F12D4D94-F6E9-4FF3-95C2-8F76BF0D9511}" type="parTrans" cxnId="{C9CE6792-45AF-4455-859D-8601E69FF317}">
      <dgm:prSet/>
      <dgm:spPr/>
      <dgm:t>
        <a:bodyPr/>
        <a:lstStyle/>
        <a:p>
          <a:endParaRPr lang="en-US" sz="1800"/>
        </a:p>
      </dgm:t>
    </dgm:pt>
    <dgm:pt modelId="{417366E8-9815-4B8E-A487-2BA72428E20A}" type="sibTrans" cxnId="{C9CE6792-45AF-4455-859D-8601E69FF317}">
      <dgm:prSet/>
      <dgm:spPr/>
      <dgm:t>
        <a:bodyPr/>
        <a:lstStyle/>
        <a:p>
          <a:endParaRPr lang="en-US" sz="1800"/>
        </a:p>
      </dgm:t>
    </dgm:pt>
    <dgm:pt modelId="{A4FBC50A-7B03-4592-9B56-A2D98667170F}">
      <dgm:prSet phldrT="[Text]" custT="1"/>
      <dgm:spPr/>
      <dgm:t>
        <a:bodyPr/>
        <a:lstStyle/>
        <a:p>
          <a:r>
            <a:rPr lang="en-US" sz="1800" dirty="0"/>
            <a:t>High</a:t>
          </a:r>
        </a:p>
      </dgm:t>
    </dgm:pt>
    <dgm:pt modelId="{F7B91AAF-553D-4768-8B67-308076D23AF0}" type="parTrans" cxnId="{1F09C7E5-C2BC-4E52-9522-9717429FDB29}">
      <dgm:prSet/>
      <dgm:spPr/>
      <dgm:t>
        <a:bodyPr/>
        <a:lstStyle/>
        <a:p>
          <a:endParaRPr lang="en-US" sz="1800"/>
        </a:p>
      </dgm:t>
    </dgm:pt>
    <dgm:pt modelId="{B660FF78-E4A0-447A-A21D-A6E8A3E5DED9}" type="sibTrans" cxnId="{1F09C7E5-C2BC-4E52-9522-9717429FDB29}">
      <dgm:prSet/>
      <dgm:spPr/>
      <dgm:t>
        <a:bodyPr/>
        <a:lstStyle/>
        <a:p>
          <a:endParaRPr lang="en-US" sz="1800"/>
        </a:p>
      </dgm:t>
    </dgm:pt>
    <dgm:pt modelId="{4D3A75FD-A3FC-4C02-8E3F-89EA59860E8B}" type="pres">
      <dgm:prSet presAssocID="{726E91A3-AE8A-4A57-8E57-EE867EB27C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192624A-6156-411F-AC75-B0C47C558CA2}" type="pres">
      <dgm:prSet presAssocID="{D6AFEB22-7221-487E-8883-ED4BA47AF38A}" presName="hierRoot1" presStyleCnt="0">
        <dgm:presLayoutVars>
          <dgm:hierBranch val="init"/>
        </dgm:presLayoutVars>
      </dgm:prSet>
      <dgm:spPr/>
    </dgm:pt>
    <dgm:pt modelId="{C69D4F74-7070-4FAF-9FE4-D47E7EA4AD30}" type="pres">
      <dgm:prSet presAssocID="{D6AFEB22-7221-487E-8883-ED4BA47AF38A}" presName="rootComposite1" presStyleCnt="0"/>
      <dgm:spPr/>
    </dgm:pt>
    <dgm:pt modelId="{ECB1003A-FBCD-424F-B404-609CA25EC1F5}" type="pres">
      <dgm:prSet presAssocID="{D6AFEB22-7221-487E-8883-ED4BA47AF38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7A83A0-5AC0-4DCF-95D2-C44FF021BAAC}" type="pres">
      <dgm:prSet presAssocID="{D6AFEB22-7221-487E-8883-ED4BA47AF38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7C34B6D-0D46-46D8-897C-7A9E3B0A91DB}" type="pres">
      <dgm:prSet presAssocID="{D6AFEB22-7221-487E-8883-ED4BA47AF38A}" presName="hierChild2" presStyleCnt="0"/>
      <dgm:spPr/>
    </dgm:pt>
    <dgm:pt modelId="{0EAA22C1-5889-4997-A1B1-7B70C713812B}" type="pres">
      <dgm:prSet presAssocID="{105C5D1D-BA66-413A-9522-615BAFBB395C}" presName="Name64" presStyleLbl="parChTrans1D2" presStyleIdx="0" presStyleCnt="5"/>
      <dgm:spPr/>
      <dgm:t>
        <a:bodyPr/>
        <a:lstStyle/>
        <a:p>
          <a:endParaRPr lang="en-US"/>
        </a:p>
      </dgm:t>
    </dgm:pt>
    <dgm:pt modelId="{3DC69ED0-970D-4774-B579-43572C7D1A30}" type="pres">
      <dgm:prSet presAssocID="{B9AC8517-2D19-4377-A3EC-5DDFE3B6F63A}" presName="hierRoot2" presStyleCnt="0">
        <dgm:presLayoutVars>
          <dgm:hierBranch val="init"/>
        </dgm:presLayoutVars>
      </dgm:prSet>
      <dgm:spPr/>
    </dgm:pt>
    <dgm:pt modelId="{7EB3A065-5A4A-485B-884C-2D827BE8A05A}" type="pres">
      <dgm:prSet presAssocID="{B9AC8517-2D19-4377-A3EC-5DDFE3B6F63A}" presName="rootComposite" presStyleCnt="0"/>
      <dgm:spPr/>
    </dgm:pt>
    <dgm:pt modelId="{8BC5186E-9089-47A3-B558-76B3F7FE24CC}" type="pres">
      <dgm:prSet presAssocID="{B9AC8517-2D19-4377-A3EC-5DDFE3B6F63A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DBCBB6-DD30-4C9C-A16C-F3E419A94103}" type="pres">
      <dgm:prSet presAssocID="{B9AC8517-2D19-4377-A3EC-5DDFE3B6F63A}" presName="rootConnector" presStyleLbl="node2" presStyleIdx="0" presStyleCnt="5"/>
      <dgm:spPr/>
      <dgm:t>
        <a:bodyPr/>
        <a:lstStyle/>
        <a:p>
          <a:endParaRPr lang="en-US"/>
        </a:p>
      </dgm:t>
    </dgm:pt>
    <dgm:pt modelId="{149592EF-95C0-42B9-AAAE-189DCCFCE9AF}" type="pres">
      <dgm:prSet presAssocID="{B9AC8517-2D19-4377-A3EC-5DDFE3B6F63A}" presName="hierChild4" presStyleCnt="0"/>
      <dgm:spPr/>
    </dgm:pt>
    <dgm:pt modelId="{C01FD419-09E7-4853-BA50-5729AF3F83AF}" type="pres">
      <dgm:prSet presAssocID="{B9AC8517-2D19-4377-A3EC-5DDFE3B6F63A}" presName="hierChild5" presStyleCnt="0"/>
      <dgm:spPr/>
    </dgm:pt>
    <dgm:pt modelId="{6A5B0B6D-61B0-4EA1-99A3-73F109A4EDBB}" type="pres">
      <dgm:prSet presAssocID="{A06F382D-2D57-4F3A-A766-3F45A6F0EE74}" presName="Name64" presStyleLbl="parChTrans1D2" presStyleIdx="1" presStyleCnt="5"/>
      <dgm:spPr/>
      <dgm:t>
        <a:bodyPr/>
        <a:lstStyle/>
        <a:p>
          <a:endParaRPr lang="en-US"/>
        </a:p>
      </dgm:t>
    </dgm:pt>
    <dgm:pt modelId="{81659746-8092-410E-931F-B84A73918444}" type="pres">
      <dgm:prSet presAssocID="{BA448BBC-2427-414A-9875-3F7CA58050AF}" presName="hierRoot2" presStyleCnt="0">
        <dgm:presLayoutVars>
          <dgm:hierBranch val="init"/>
        </dgm:presLayoutVars>
      </dgm:prSet>
      <dgm:spPr/>
    </dgm:pt>
    <dgm:pt modelId="{443B5BBE-B789-482F-9F54-AF5A92D98CBA}" type="pres">
      <dgm:prSet presAssocID="{BA448BBC-2427-414A-9875-3F7CA58050AF}" presName="rootComposite" presStyleCnt="0"/>
      <dgm:spPr/>
    </dgm:pt>
    <dgm:pt modelId="{F5DB0238-C330-4369-A20F-3681E1188D3F}" type="pres">
      <dgm:prSet presAssocID="{BA448BBC-2427-414A-9875-3F7CA58050AF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30FDA4-0525-40C0-A88C-16D9A366A07E}" type="pres">
      <dgm:prSet presAssocID="{BA448BBC-2427-414A-9875-3F7CA58050AF}" presName="rootConnector" presStyleLbl="node2" presStyleIdx="1" presStyleCnt="5"/>
      <dgm:spPr/>
      <dgm:t>
        <a:bodyPr/>
        <a:lstStyle/>
        <a:p>
          <a:endParaRPr lang="en-US"/>
        </a:p>
      </dgm:t>
    </dgm:pt>
    <dgm:pt modelId="{DB8B1FFF-FEF9-4E01-B05F-BA51B9CEDC09}" type="pres">
      <dgm:prSet presAssocID="{BA448BBC-2427-414A-9875-3F7CA58050AF}" presName="hierChild4" presStyleCnt="0"/>
      <dgm:spPr/>
    </dgm:pt>
    <dgm:pt modelId="{C655ABFF-DF8E-4C16-900C-3A0112A069E5}" type="pres">
      <dgm:prSet presAssocID="{BA448BBC-2427-414A-9875-3F7CA58050AF}" presName="hierChild5" presStyleCnt="0"/>
      <dgm:spPr/>
    </dgm:pt>
    <dgm:pt modelId="{3E08B624-D749-4FCE-B214-664FA5C69353}" type="pres">
      <dgm:prSet presAssocID="{033BB818-2FB5-4467-86FD-C4B2C50B5168}" presName="Name64" presStyleLbl="parChTrans1D2" presStyleIdx="2" presStyleCnt="5"/>
      <dgm:spPr/>
      <dgm:t>
        <a:bodyPr/>
        <a:lstStyle/>
        <a:p>
          <a:endParaRPr lang="en-US"/>
        </a:p>
      </dgm:t>
    </dgm:pt>
    <dgm:pt modelId="{6D7FA25C-0DD7-4648-9504-298A0A95C4AE}" type="pres">
      <dgm:prSet presAssocID="{BA4B7BA2-EEAF-441B-AEF5-D2829162EEF6}" presName="hierRoot2" presStyleCnt="0">
        <dgm:presLayoutVars>
          <dgm:hierBranch val="init"/>
        </dgm:presLayoutVars>
      </dgm:prSet>
      <dgm:spPr/>
    </dgm:pt>
    <dgm:pt modelId="{95515022-150B-4C65-A0A3-4A3640D2FBF0}" type="pres">
      <dgm:prSet presAssocID="{BA4B7BA2-EEAF-441B-AEF5-D2829162EEF6}" presName="rootComposite" presStyleCnt="0"/>
      <dgm:spPr/>
    </dgm:pt>
    <dgm:pt modelId="{F27230D1-8938-4C23-A1C6-BC84C3C61763}" type="pres">
      <dgm:prSet presAssocID="{BA4B7BA2-EEAF-441B-AEF5-D2829162EEF6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28AAA0-E64E-4B6F-9C5A-26071F3A2FBE}" type="pres">
      <dgm:prSet presAssocID="{BA4B7BA2-EEAF-441B-AEF5-D2829162EEF6}" presName="rootConnector" presStyleLbl="node2" presStyleIdx="2" presStyleCnt="5"/>
      <dgm:spPr/>
      <dgm:t>
        <a:bodyPr/>
        <a:lstStyle/>
        <a:p>
          <a:endParaRPr lang="en-US"/>
        </a:p>
      </dgm:t>
    </dgm:pt>
    <dgm:pt modelId="{8C143C91-B3CC-4618-80A9-D48519BBF451}" type="pres">
      <dgm:prSet presAssocID="{BA4B7BA2-EEAF-441B-AEF5-D2829162EEF6}" presName="hierChild4" presStyleCnt="0"/>
      <dgm:spPr/>
    </dgm:pt>
    <dgm:pt modelId="{300E1E48-6DEA-404A-B1CA-E83C913ED66F}" type="pres">
      <dgm:prSet presAssocID="{BA4B7BA2-EEAF-441B-AEF5-D2829162EEF6}" presName="hierChild5" presStyleCnt="0"/>
      <dgm:spPr/>
    </dgm:pt>
    <dgm:pt modelId="{71D818C7-89E1-4D5B-BC52-74675AF8BE1C}" type="pres">
      <dgm:prSet presAssocID="{F12D4D94-F6E9-4FF3-95C2-8F76BF0D9511}" presName="Name64" presStyleLbl="parChTrans1D2" presStyleIdx="3" presStyleCnt="5"/>
      <dgm:spPr/>
      <dgm:t>
        <a:bodyPr/>
        <a:lstStyle/>
        <a:p>
          <a:endParaRPr lang="en-US"/>
        </a:p>
      </dgm:t>
    </dgm:pt>
    <dgm:pt modelId="{99DB298E-DD74-4128-B5A9-E8C52E001B79}" type="pres">
      <dgm:prSet presAssocID="{08B8F97A-3ECF-4126-9554-B75AE7CFD71D}" presName="hierRoot2" presStyleCnt="0">
        <dgm:presLayoutVars>
          <dgm:hierBranch val="init"/>
        </dgm:presLayoutVars>
      </dgm:prSet>
      <dgm:spPr/>
    </dgm:pt>
    <dgm:pt modelId="{0D8B5014-2836-4A7C-97F4-6405ACA2E2B5}" type="pres">
      <dgm:prSet presAssocID="{08B8F97A-3ECF-4126-9554-B75AE7CFD71D}" presName="rootComposite" presStyleCnt="0"/>
      <dgm:spPr/>
    </dgm:pt>
    <dgm:pt modelId="{4C4048F2-34BA-4920-8694-35296196831E}" type="pres">
      <dgm:prSet presAssocID="{08B8F97A-3ECF-4126-9554-B75AE7CFD71D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C1DF7B-7F58-4248-A257-CF6D09673C07}" type="pres">
      <dgm:prSet presAssocID="{08B8F97A-3ECF-4126-9554-B75AE7CFD71D}" presName="rootConnector" presStyleLbl="node2" presStyleIdx="3" presStyleCnt="5"/>
      <dgm:spPr/>
      <dgm:t>
        <a:bodyPr/>
        <a:lstStyle/>
        <a:p>
          <a:endParaRPr lang="en-US"/>
        </a:p>
      </dgm:t>
    </dgm:pt>
    <dgm:pt modelId="{C0903D5D-F518-4856-99B1-E9A0BF8C5CF9}" type="pres">
      <dgm:prSet presAssocID="{08B8F97A-3ECF-4126-9554-B75AE7CFD71D}" presName="hierChild4" presStyleCnt="0"/>
      <dgm:spPr/>
    </dgm:pt>
    <dgm:pt modelId="{E1D769D1-D174-49CC-9931-32F0B98A96B1}" type="pres">
      <dgm:prSet presAssocID="{08B8F97A-3ECF-4126-9554-B75AE7CFD71D}" presName="hierChild5" presStyleCnt="0"/>
      <dgm:spPr/>
    </dgm:pt>
    <dgm:pt modelId="{FA8DB6B2-993F-4BC4-A5AC-97857AD1EC24}" type="pres">
      <dgm:prSet presAssocID="{F7B91AAF-553D-4768-8B67-308076D23AF0}" presName="Name64" presStyleLbl="parChTrans1D2" presStyleIdx="4" presStyleCnt="5"/>
      <dgm:spPr/>
      <dgm:t>
        <a:bodyPr/>
        <a:lstStyle/>
        <a:p>
          <a:endParaRPr lang="en-US"/>
        </a:p>
      </dgm:t>
    </dgm:pt>
    <dgm:pt modelId="{87FE3577-823F-46F3-B211-42F8747ECAD6}" type="pres">
      <dgm:prSet presAssocID="{A4FBC50A-7B03-4592-9B56-A2D98667170F}" presName="hierRoot2" presStyleCnt="0">
        <dgm:presLayoutVars>
          <dgm:hierBranch val="init"/>
        </dgm:presLayoutVars>
      </dgm:prSet>
      <dgm:spPr/>
    </dgm:pt>
    <dgm:pt modelId="{A4C4867C-BD35-4727-A915-93736F16971E}" type="pres">
      <dgm:prSet presAssocID="{A4FBC50A-7B03-4592-9B56-A2D98667170F}" presName="rootComposite" presStyleCnt="0"/>
      <dgm:spPr/>
    </dgm:pt>
    <dgm:pt modelId="{135F41E0-4C8D-48F1-882E-91D0BC808F1C}" type="pres">
      <dgm:prSet presAssocID="{A4FBC50A-7B03-4592-9B56-A2D98667170F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4907A0-1E28-4C0B-A396-ECC4FBAAF460}" type="pres">
      <dgm:prSet presAssocID="{A4FBC50A-7B03-4592-9B56-A2D98667170F}" presName="rootConnector" presStyleLbl="node2" presStyleIdx="4" presStyleCnt="5"/>
      <dgm:spPr/>
      <dgm:t>
        <a:bodyPr/>
        <a:lstStyle/>
        <a:p>
          <a:endParaRPr lang="en-US"/>
        </a:p>
      </dgm:t>
    </dgm:pt>
    <dgm:pt modelId="{AFD73E06-4C80-49FC-8535-8FDB17D4B0D0}" type="pres">
      <dgm:prSet presAssocID="{A4FBC50A-7B03-4592-9B56-A2D98667170F}" presName="hierChild4" presStyleCnt="0"/>
      <dgm:spPr/>
    </dgm:pt>
    <dgm:pt modelId="{0C8CDFFE-3445-46A8-B41F-A5C7DBB9A340}" type="pres">
      <dgm:prSet presAssocID="{A4FBC50A-7B03-4592-9B56-A2D98667170F}" presName="hierChild5" presStyleCnt="0"/>
      <dgm:spPr/>
    </dgm:pt>
    <dgm:pt modelId="{33521CFE-AC32-43C5-ABC4-B2502962EDFA}" type="pres">
      <dgm:prSet presAssocID="{D6AFEB22-7221-487E-8883-ED4BA47AF38A}" presName="hierChild3" presStyleCnt="0"/>
      <dgm:spPr/>
    </dgm:pt>
  </dgm:ptLst>
  <dgm:cxnLst>
    <dgm:cxn modelId="{2B7EE6C3-23EA-4C2C-AC38-132CF1264FBC}" type="presOf" srcId="{F7B91AAF-553D-4768-8B67-308076D23AF0}" destId="{FA8DB6B2-993F-4BC4-A5AC-97857AD1EC24}" srcOrd="0" destOrd="0" presId="urn:microsoft.com/office/officeart/2009/3/layout/HorizontalOrganizationChart"/>
    <dgm:cxn modelId="{9482AA8B-104D-4069-B3AA-6D727331E6DB}" type="presOf" srcId="{08B8F97A-3ECF-4126-9554-B75AE7CFD71D}" destId="{4C4048F2-34BA-4920-8694-35296196831E}" srcOrd="0" destOrd="0" presId="urn:microsoft.com/office/officeart/2009/3/layout/HorizontalOrganizationChart"/>
    <dgm:cxn modelId="{FE1847E1-41C8-4602-8D9E-00C7683CABF9}" type="presOf" srcId="{A4FBC50A-7B03-4592-9B56-A2D98667170F}" destId="{F54907A0-1E28-4C0B-A396-ECC4FBAAF460}" srcOrd="1" destOrd="0" presId="urn:microsoft.com/office/officeart/2009/3/layout/HorizontalOrganizationChart"/>
    <dgm:cxn modelId="{E522BA97-F5F5-4C5C-ADBA-73C1AED95B89}" type="presOf" srcId="{B9AC8517-2D19-4377-A3EC-5DDFE3B6F63A}" destId="{93DBCBB6-DD30-4C9C-A16C-F3E419A94103}" srcOrd="1" destOrd="0" presId="urn:microsoft.com/office/officeart/2009/3/layout/HorizontalOrganizationChart"/>
    <dgm:cxn modelId="{347F6601-A3BD-43BA-BAF9-2610B0D9E596}" srcId="{D6AFEB22-7221-487E-8883-ED4BA47AF38A}" destId="{BA4B7BA2-EEAF-441B-AEF5-D2829162EEF6}" srcOrd="2" destOrd="0" parTransId="{033BB818-2FB5-4467-86FD-C4B2C50B5168}" sibTransId="{2483E055-D4F7-43C1-B280-B672A61E39A0}"/>
    <dgm:cxn modelId="{6790C2BD-A93E-44AA-B802-25455BAC22FE}" type="presOf" srcId="{A06F382D-2D57-4F3A-A766-3F45A6F0EE74}" destId="{6A5B0B6D-61B0-4EA1-99A3-73F109A4EDBB}" srcOrd="0" destOrd="0" presId="urn:microsoft.com/office/officeart/2009/3/layout/HorizontalOrganizationChart"/>
    <dgm:cxn modelId="{29266662-0CAE-47CA-AA22-36A0384D5B20}" type="presOf" srcId="{08B8F97A-3ECF-4126-9554-B75AE7CFD71D}" destId="{FFC1DF7B-7F58-4248-A257-CF6D09673C07}" srcOrd="1" destOrd="0" presId="urn:microsoft.com/office/officeart/2009/3/layout/HorizontalOrganizationChart"/>
    <dgm:cxn modelId="{561985B1-0B1D-44EC-93D2-4CC01D81A045}" type="presOf" srcId="{BA448BBC-2427-414A-9875-3F7CA58050AF}" destId="{F5DB0238-C330-4369-A20F-3681E1188D3F}" srcOrd="0" destOrd="0" presId="urn:microsoft.com/office/officeart/2009/3/layout/HorizontalOrganizationChart"/>
    <dgm:cxn modelId="{1F09C7E5-C2BC-4E52-9522-9717429FDB29}" srcId="{D6AFEB22-7221-487E-8883-ED4BA47AF38A}" destId="{A4FBC50A-7B03-4592-9B56-A2D98667170F}" srcOrd="4" destOrd="0" parTransId="{F7B91AAF-553D-4768-8B67-308076D23AF0}" sibTransId="{B660FF78-E4A0-447A-A21D-A6E8A3E5DED9}"/>
    <dgm:cxn modelId="{50969863-BE4D-4FBF-BD48-8AF31AE18345}" type="presOf" srcId="{033BB818-2FB5-4467-86FD-C4B2C50B5168}" destId="{3E08B624-D749-4FCE-B214-664FA5C69353}" srcOrd="0" destOrd="0" presId="urn:microsoft.com/office/officeart/2009/3/layout/HorizontalOrganizationChart"/>
    <dgm:cxn modelId="{C8B3EE4F-5023-4739-9C14-70595E833B7A}" type="presOf" srcId="{D6AFEB22-7221-487E-8883-ED4BA47AF38A}" destId="{5F7A83A0-5AC0-4DCF-95D2-C44FF021BAAC}" srcOrd="1" destOrd="0" presId="urn:microsoft.com/office/officeart/2009/3/layout/HorizontalOrganizationChart"/>
    <dgm:cxn modelId="{4F5ECAD0-4955-4747-94FB-6B9EAA3128F8}" type="presOf" srcId="{BA448BBC-2427-414A-9875-3F7CA58050AF}" destId="{A030FDA4-0525-40C0-A88C-16D9A366A07E}" srcOrd="1" destOrd="0" presId="urn:microsoft.com/office/officeart/2009/3/layout/HorizontalOrganizationChart"/>
    <dgm:cxn modelId="{C9CE6792-45AF-4455-859D-8601E69FF317}" srcId="{D6AFEB22-7221-487E-8883-ED4BA47AF38A}" destId="{08B8F97A-3ECF-4126-9554-B75AE7CFD71D}" srcOrd="3" destOrd="0" parTransId="{F12D4D94-F6E9-4FF3-95C2-8F76BF0D9511}" sibTransId="{417366E8-9815-4B8E-A487-2BA72428E20A}"/>
    <dgm:cxn modelId="{2B435566-EEC9-4822-8479-0C6DBD181541}" type="presOf" srcId="{BA4B7BA2-EEAF-441B-AEF5-D2829162EEF6}" destId="{DB28AAA0-E64E-4B6F-9C5A-26071F3A2FBE}" srcOrd="1" destOrd="0" presId="urn:microsoft.com/office/officeart/2009/3/layout/HorizontalOrganizationChart"/>
    <dgm:cxn modelId="{768855AB-0D5B-4279-9239-725EF8155A1F}" type="presOf" srcId="{BA4B7BA2-EEAF-441B-AEF5-D2829162EEF6}" destId="{F27230D1-8938-4C23-A1C6-BC84C3C61763}" srcOrd="0" destOrd="0" presId="urn:microsoft.com/office/officeart/2009/3/layout/HorizontalOrganizationChart"/>
    <dgm:cxn modelId="{B6F618BE-14DE-4F30-968D-6D9CB723B404}" srcId="{D6AFEB22-7221-487E-8883-ED4BA47AF38A}" destId="{B9AC8517-2D19-4377-A3EC-5DDFE3B6F63A}" srcOrd="0" destOrd="0" parTransId="{105C5D1D-BA66-413A-9522-615BAFBB395C}" sibTransId="{DA89BADB-5855-44BF-BFA7-B6BE2FEF4D1B}"/>
    <dgm:cxn modelId="{63703DA9-5B36-48F7-8FD0-ED8AC3BC6A1F}" type="presOf" srcId="{105C5D1D-BA66-413A-9522-615BAFBB395C}" destId="{0EAA22C1-5889-4997-A1B1-7B70C713812B}" srcOrd="0" destOrd="0" presId="urn:microsoft.com/office/officeart/2009/3/layout/HorizontalOrganizationChart"/>
    <dgm:cxn modelId="{04C18A12-8343-4CD3-8571-5DCE6931EE9B}" type="presOf" srcId="{D6AFEB22-7221-487E-8883-ED4BA47AF38A}" destId="{ECB1003A-FBCD-424F-B404-609CA25EC1F5}" srcOrd="0" destOrd="0" presId="urn:microsoft.com/office/officeart/2009/3/layout/HorizontalOrganizationChart"/>
    <dgm:cxn modelId="{A35BA915-5DAC-4CC1-BFFA-2E2E94E7D03F}" srcId="{726E91A3-AE8A-4A57-8E57-EE867EB27CA9}" destId="{D6AFEB22-7221-487E-8883-ED4BA47AF38A}" srcOrd="0" destOrd="0" parTransId="{13F609B7-6A57-4708-AD85-CA32CC613D00}" sibTransId="{7C3AD79F-93E2-465F-83E9-6371EFB7AE90}"/>
    <dgm:cxn modelId="{C2DAA15E-A808-4AD5-B7BA-811B1C55151A}" type="presOf" srcId="{F12D4D94-F6E9-4FF3-95C2-8F76BF0D9511}" destId="{71D818C7-89E1-4D5B-BC52-74675AF8BE1C}" srcOrd="0" destOrd="0" presId="urn:microsoft.com/office/officeart/2009/3/layout/HorizontalOrganizationChart"/>
    <dgm:cxn modelId="{C834D5B9-D866-41C3-B63D-D151B470A99B}" srcId="{D6AFEB22-7221-487E-8883-ED4BA47AF38A}" destId="{BA448BBC-2427-414A-9875-3F7CA58050AF}" srcOrd="1" destOrd="0" parTransId="{A06F382D-2D57-4F3A-A766-3F45A6F0EE74}" sibTransId="{56A3C7C1-F578-49DF-8047-EC4B0CE4F14C}"/>
    <dgm:cxn modelId="{3DF2B93A-A05C-4381-99B7-DCE372D71F33}" type="presOf" srcId="{726E91A3-AE8A-4A57-8E57-EE867EB27CA9}" destId="{4D3A75FD-A3FC-4C02-8E3F-89EA59860E8B}" srcOrd="0" destOrd="0" presId="urn:microsoft.com/office/officeart/2009/3/layout/HorizontalOrganizationChart"/>
    <dgm:cxn modelId="{99969758-8B12-42F2-82CA-F8FDB87451BD}" type="presOf" srcId="{B9AC8517-2D19-4377-A3EC-5DDFE3B6F63A}" destId="{8BC5186E-9089-47A3-B558-76B3F7FE24CC}" srcOrd="0" destOrd="0" presId="urn:microsoft.com/office/officeart/2009/3/layout/HorizontalOrganizationChart"/>
    <dgm:cxn modelId="{5AE9CD84-328D-41C0-ABAD-9498F5382B4A}" type="presOf" srcId="{A4FBC50A-7B03-4592-9B56-A2D98667170F}" destId="{135F41E0-4C8D-48F1-882E-91D0BC808F1C}" srcOrd="0" destOrd="0" presId="urn:microsoft.com/office/officeart/2009/3/layout/HorizontalOrganizationChart"/>
    <dgm:cxn modelId="{96C82DDE-41EF-474C-B39B-ECECB7BF1279}" type="presParOf" srcId="{4D3A75FD-A3FC-4C02-8E3F-89EA59860E8B}" destId="{1192624A-6156-411F-AC75-B0C47C558CA2}" srcOrd="0" destOrd="0" presId="urn:microsoft.com/office/officeart/2009/3/layout/HorizontalOrganizationChart"/>
    <dgm:cxn modelId="{957F65CF-3BFC-4825-BE91-A1B7E56035D5}" type="presParOf" srcId="{1192624A-6156-411F-AC75-B0C47C558CA2}" destId="{C69D4F74-7070-4FAF-9FE4-D47E7EA4AD30}" srcOrd="0" destOrd="0" presId="urn:microsoft.com/office/officeart/2009/3/layout/HorizontalOrganizationChart"/>
    <dgm:cxn modelId="{47092C26-25D9-4393-B98C-1351C0D24851}" type="presParOf" srcId="{C69D4F74-7070-4FAF-9FE4-D47E7EA4AD30}" destId="{ECB1003A-FBCD-424F-B404-609CA25EC1F5}" srcOrd="0" destOrd="0" presId="urn:microsoft.com/office/officeart/2009/3/layout/HorizontalOrganizationChart"/>
    <dgm:cxn modelId="{3619D36A-6ED7-40D2-8A9A-B71CC162FB42}" type="presParOf" srcId="{C69D4F74-7070-4FAF-9FE4-D47E7EA4AD30}" destId="{5F7A83A0-5AC0-4DCF-95D2-C44FF021BAAC}" srcOrd="1" destOrd="0" presId="urn:microsoft.com/office/officeart/2009/3/layout/HorizontalOrganizationChart"/>
    <dgm:cxn modelId="{663031F4-1D08-4F4A-88AD-4AB1BE30D3FE}" type="presParOf" srcId="{1192624A-6156-411F-AC75-B0C47C558CA2}" destId="{C7C34B6D-0D46-46D8-897C-7A9E3B0A91DB}" srcOrd="1" destOrd="0" presId="urn:microsoft.com/office/officeart/2009/3/layout/HorizontalOrganizationChart"/>
    <dgm:cxn modelId="{FC66E42F-1B79-4579-B1CE-2D4FD5F9623A}" type="presParOf" srcId="{C7C34B6D-0D46-46D8-897C-7A9E3B0A91DB}" destId="{0EAA22C1-5889-4997-A1B1-7B70C713812B}" srcOrd="0" destOrd="0" presId="urn:microsoft.com/office/officeart/2009/3/layout/HorizontalOrganizationChart"/>
    <dgm:cxn modelId="{1DC61E40-CEE9-453D-97E3-947379433A3D}" type="presParOf" srcId="{C7C34B6D-0D46-46D8-897C-7A9E3B0A91DB}" destId="{3DC69ED0-970D-4774-B579-43572C7D1A30}" srcOrd="1" destOrd="0" presId="urn:microsoft.com/office/officeart/2009/3/layout/HorizontalOrganizationChart"/>
    <dgm:cxn modelId="{72FD1B90-5017-4C05-A4EE-3787682D398B}" type="presParOf" srcId="{3DC69ED0-970D-4774-B579-43572C7D1A30}" destId="{7EB3A065-5A4A-485B-884C-2D827BE8A05A}" srcOrd="0" destOrd="0" presId="urn:microsoft.com/office/officeart/2009/3/layout/HorizontalOrganizationChart"/>
    <dgm:cxn modelId="{9FF6B89F-F984-46C8-BB34-D18254D4408B}" type="presParOf" srcId="{7EB3A065-5A4A-485B-884C-2D827BE8A05A}" destId="{8BC5186E-9089-47A3-B558-76B3F7FE24CC}" srcOrd="0" destOrd="0" presId="urn:microsoft.com/office/officeart/2009/3/layout/HorizontalOrganizationChart"/>
    <dgm:cxn modelId="{2280872C-8562-49E0-B090-C0EB51237C7C}" type="presParOf" srcId="{7EB3A065-5A4A-485B-884C-2D827BE8A05A}" destId="{93DBCBB6-DD30-4C9C-A16C-F3E419A94103}" srcOrd="1" destOrd="0" presId="urn:microsoft.com/office/officeart/2009/3/layout/HorizontalOrganizationChart"/>
    <dgm:cxn modelId="{0485607F-EC80-46E8-A88A-0A6C8B6D0CE2}" type="presParOf" srcId="{3DC69ED0-970D-4774-B579-43572C7D1A30}" destId="{149592EF-95C0-42B9-AAAE-189DCCFCE9AF}" srcOrd="1" destOrd="0" presId="urn:microsoft.com/office/officeart/2009/3/layout/HorizontalOrganizationChart"/>
    <dgm:cxn modelId="{BBEA5627-B5CA-4537-8045-15520DD0733A}" type="presParOf" srcId="{3DC69ED0-970D-4774-B579-43572C7D1A30}" destId="{C01FD419-09E7-4853-BA50-5729AF3F83AF}" srcOrd="2" destOrd="0" presId="urn:microsoft.com/office/officeart/2009/3/layout/HorizontalOrganizationChart"/>
    <dgm:cxn modelId="{44453B1A-94B2-4011-BB9A-29BEA672BF16}" type="presParOf" srcId="{C7C34B6D-0D46-46D8-897C-7A9E3B0A91DB}" destId="{6A5B0B6D-61B0-4EA1-99A3-73F109A4EDBB}" srcOrd="2" destOrd="0" presId="urn:microsoft.com/office/officeart/2009/3/layout/HorizontalOrganizationChart"/>
    <dgm:cxn modelId="{A06DAA9A-C4DA-4612-90CD-4789A29396D3}" type="presParOf" srcId="{C7C34B6D-0D46-46D8-897C-7A9E3B0A91DB}" destId="{81659746-8092-410E-931F-B84A73918444}" srcOrd="3" destOrd="0" presId="urn:microsoft.com/office/officeart/2009/3/layout/HorizontalOrganizationChart"/>
    <dgm:cxn modelId="{7A12EEA8-A49B-4128-83DF-E5F8DA6DC0B5}" type="presParOf" srcId="{81659746-8092-410E-931F-B84A73918444}" destId="{443B5BBE-B789-482F-9F54-AF5A92D98CBA}" srcOrd="0" destOrd="0" presId="urn:microsoft.com/office/officeart/2009/3/layout/HorizontalOrganizationChart"/>
    <dgm:cxn modelId="{5A74FAEE-417E-4D0D-B0E2-9BDAC99FFDD0}" type="presParOf" srcId="{443B5BBE-B789-482F-9F54-AF5A92D98CBA}" destId="{F5DB0238-C330-4369-A20F-3681E1188D3F}" srcOrd="0" destOrd="0" presId="urn:microsoft.com/office/officeart/2009/3/layout/HorizontalOrganizationChart"/>
    <dgm:cxn modelId="{054AE40A-6728-47B8-9910-D39B4156000E}" type="presParOf" srcId="{443B5BBE-B789-482F-9F54-AF5A92D98CBA}" destId="{A030FDA4-0525-40C0-A88C-16D9A366A07E}" srcOrd="1" destOrd="0" presId="urn:microsoft.com/office/officeart/2009/3/layout/HorizontalOrganizationChart"/>
    <dgm:cxn modelId="{E1542531-F3B7-4CD8-AB74-9DF15F4DC3ED}" type="presParOf" srcId="{81659746-8092-410E-931F-B84A73918444}" destId="{DB8B1FFF-FEF9-4E01-B05F-BA51B9CEDC09}" srcOrd="1" destOrd="0" presId="urn:microsoft.com/office/officeart/2009/3/layout/HorizontalOrganizationChart"/>
    <dgm:cxn modelId="{2AF797A6-1333-4AF2-8F28-8BC005912F64}" type="presParOf" srcId="{81659746-8092-410E-931F-B84A73918444}" destId="{C655ABFF-DF8E-4C16-900C-3A0112A069E5}" srcOrd="2" destOrd="0" presId="urn:microsoft.com/office/officeart/2009/3/layout/HorizontalOrganizationChart"/>
    <dgm:cxn modelId="{627B5770-42E5-4A03-8DCB-CC3B9725223B}" type="presParOf" srcId="{C7C34B6D-0D46-46D8-897C-7A9E3B0A91DB}" destId="{3E08B624-D749-4FCE-B214-664FA5C69353}" srcOrd="4" destOrd="0" presId="urn:microsoft.com/office/officeart/2009/3/layout/HorizontalOrganizationChart"/>
    <dgm:cxn modelId="{D74B4C2B-0838-42C9-BC2A-6D5CA61DC3C0}" type="presParOf" srcId="{C7C34B6D-0D46-46D8-897C-7A9E3B0A91DB}" destId="{6D7FA25C-0DD7-4648-9504-298A0A95C4AE}" srcOrd="5" destOrd="0" presId="urn:microsoft.com/office/officeart/2009/3/layout/HorizontalOrganizationChart"/>
    <dgm:cxn modelId="{9BEBB62B-5169-4E7F-88B1-E3C6B9559BE5}" type="presParOf" srcId="{6D7FA25C-0DD7-4648-9504-298A0A95C4AE}" destId="{95515022-150B-4C65-A0A3-4A3640D2FBF0}" srcOrd="0" destOrd="0" presId="urn:microsoft.com/office/officeart/2009/3/layout/HorizontalOrganizationChart"/>
    <dgm:cxn modelId="{B760409F-B1D5-4DAC-A29D-7355EA0D5668}" type="presParOf" srcId="{95515022-150B-4C65-A0A3-4A3640D2FBF0}" destId="{F27230D1-8938-4C23-A1C6-BC84C3C61763}" srcOrd="0" destOrd="0" presId="urn:microsoft.com/office/officeart/2009/3/layout/HorizontalOrganizationChart"/>
    <dgm:cxn modelId="{B2AAAF8D-CB87-4AE3-916D-1DE023C91BC1}" type="presParOf" srcId="{95515022-150B-4C65-A0A3-4A3640D2FBF0}" destId="{DB28AAA0-E64E-4B6F-9C5A-26071F3A2FBE}" srcOrd="1" destOrd="0" presId="urn:microsoft.com/office/officeart/2009/3/layout/HorizontalOrganizationChart"/>
    <dgm:cxn modelId="{5D012277-A962-41A5-90D6-969542D5563E}" type="presParOf" srcId="{6D7FA25C-0DD7-4648-9504-298A0A95C4AE}" destId="{8C143C91-B3CC-4618-80A9-D48519BBF451}" srcOrd="1" destOrd="0" presId="urn:microsoft.com/office/officeart/2009/3/layout/HorizontalOrganizationChart"/>
    <dgm:cxn modelId="{B6A0D38E-C5FC-43A0-98C7-112D8E13E8E2}" type="presParOf" srcId="{6D7FA25C-0DD7-4648-9504-298A0A95C4AE}" destId="{300E1E48-6DEA-404A-B1CA-E83C913ED66F}" srcOrd="2" destOrd="0" presId="urn:microsoft.com/office/officeart/2009/3/layout/HorizontalOrganizationChart"/>
    <dgm:cxn modelId="{F795FF98-A28D-4B3B-8657-B7DC6634BE74}" type="presParOf" srcId="{C7C34B6D-0D46-46D8-897C-7A9E3B0A91DB}" destId="{71D818C7-89E1-4D5B-BC52-74675AF8BE1C}" srcOrd="6" destOrd="0" presId="urn:microsoft.com/office/officeart/2009/3/layout/HorizontalOrganizationChart"/>
    <dgm:cxn modelId="{E06E56A6-7DA3-401D-BC37-E6BABFE8E5D4}" type="presParOf" srcId="{C7C34B6D-0D46-46D8-897C-7A9E3B0A91DB}" destId="{99DB298E-DD74-4128-B5A9-E8C52E001B79}" srcOrd="7" destOrd="0" presId="urn:microsoft.com/office/officeart/2009/3/layout/HorizontalOrganizationChart"/>
    <dgm:cxn modelId="{940E0FA4-0C01-4030-BE17-D6B41B3AAD32}" type="presParOf" srcId="{99DB298E-DD74-4128-B5A9-E8C52E001B79}" destId="{0D8B5014-2836-4A7C-97F4-6405ACA2E2B5}" srcOrd="0" destOrd="0" presId="urn:microsoft.com/office/officeart/2009/3/layout/HorizontalOrganizationChart"/>
    <dgm:cxn modelId="{CA90530C-E714-44F1-A74D-3B1B0C657A86}" type="presParOf" srcId="{0D8B5014-2836-4A7C-97F4-6405ACA2E2B5}" destId="{4C4048F2-34BA-4920-8694-35296196831E}" srcOrd="0" destOrd="0" presId="urn:microsoft.com/office/officeart/2009/3/layout/HorizontalOrganizationChart"/>
    <dgm:cxn modelId="{70457A66-B396-4E17-883F-B606795952E2}" type="presParOf" srcId="{0D8B5014-2836-4A7C-97F4-6405ACA2E2B5}" destId="{FFC1DF7B-7F58-4248-A257-CF6D09673C07}" srcOrd="1" destOrd="0" presId="urn:microsoft.com/office/officeart/2009/3/layout/HorizontalOrganizationChart"/>
    <dgm:cxn modelId="{3938D548-5166-480C-8BD3-D6894D3359D1}" type="presParOf" srcId="{99DB298E-DD74-4128-B5A9-E8C52E001B79}" destId="{C0903D5D-F518-4856-99B1-E9A0BF8C5CF9}" srcOrd="1" destOrd="0" presId="urn:microsoft.com/office/officeart/2009/3/layout/HorizontalOrganizationChart"/>
    <dgm:cxn modelId="{E114AB1F-B4BE-4999-956A-18838ECFF7D7}" type="presParOf" srcId="{99DB298E-DD74-4128-B5A9-E8C52E001B79}" destId="{E1D769D1-D174-49CC-9931-32F0B98A96B1}" srcOrd="2" destOrd="0" presId="urn:microsoft.com/office/officeart/2009/3/layout/HorizontalOrganizationChart"/>
    <dgm:cxn modelId="{EE056652-9902-4D0E-B53E-D33A56FFFCCF}" type="presParOf" srcId="{C7C34B6D-0D46-46D8-897C-7A9E3B0A91DB}" destId="{FA8DB6B2-993F-4BC4-A5AC-97857AD1EC24}" srcOrd="8" destOrd="0" presId="urn:microsoft.com/office/officeart/2009/3/layout/HorizontalOrganizationChart"/>
    <dgm:cxn modelId="{EFFA73C7-916C-4B70-90AC-282DDFAA4CF7}" type="presParOf" srcId="{C7C34B6D-0D46-46D8-897C-7A9E3B0A91DB}" destId="{87FE3577-823F-46F3-B211-42F8747ECAD6}" srcOrd="9" destOrd="0" presId="urn:microsoft.com/office/officeart/2009/3/layout/HorizontalOrganizationChart"/>
    <dgm:cxn modelId="{516002E5-2B74-478D-9E3A-584FECCF494D}" type="presParOf" srcId="{87FE3577-823F-46F3-B211-42F8747ECAD6}" destId="{A4C4867C-BD35-4727-A915-93736F16971E}" srcOrd="0" destOrd="0" presId="urn:microsoft.com/office/officeart/2009/3/layout/HorizontalOrganizationChart"/>
    <dgm:cxn modelId="{988A3EA6-4D50-4F6D-A339-87248813E84C}" type="presParOf" srcId="{A4C4867C-BD35-4727-A915-93736F16971E}" destId="{135F41E0-4C8D-48F1-882E-91D0BC808F1C}" srcOrd="0" destOrd="0" presId="urn:microsoft.com/office/officeart/2009/3/layout/HorizontalOrganizationChart"/>
    <dgm:cxn modelId="{89D4DD04-0B71-4C52-8E37-DC4FBD808CA3}" type="presParOf" srcId="{A4C4867C-BD35-4727-A915-93736F16971E}" destId="{F54907A0-1E28-4C0B-A396-ECC4FBAAF460}" srcOrd="1" destOrd="0" presId="urn:microsoft.com/office/officeart/2009/3/layout/HorizontalOrganizationChart"/>
    <dgm:cxn modelId="{E1003949-C122-4BE8-8846-EC1771682E91}" type="presParOf" srcId="{87FE3577-823F-46F3-B211-42F8747ECAD6}" destId="{AFD73E06-4C80-49FC-8535-8FDB17D4B0D0}" srcOrd="1" destOrd="0" presId="urn:microsoft.com/office/officeart/2009/3/layout/HorizontalOrganizationChart"/>
    <dgm:cxn modelId="{EE52900F-3A60-4B76-9861-BE1F71BF24F0}" type="presParOf" srcId="{87FE3577-823F-46F3-B211-42F8747ECAD6}" destId="{0C8CDFFE-3445-46A8-B41F-A5C7DBB9A340}" srcOrd="2" destOrd="0" presId="urn:microsoft.com/office/officeart/2009/3/layout/HorizontalOrganizationChart"/>
    <dgm:cxn modelId="{CCA1313E-84C6-4C46-BD56-AED505F427F3}" type="presParOf" srcId="{1192624A-6156-411F-AC75-B0C47C558CA2}" destId="{33521CFE-AC32-43C5-ABC4-B2502962ED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94995C-472D-BA4B-9C1C-1643EA6436B7}" type="doc">
      <dgm:prSet loTypeId="urn:microsoft.com/office/officeart/2005/8/layout/process1" loCatId="" qsTypeId="urn:microsoft.com/office/officeart/2005/8/quickstyle/3D1" qsCatId="3D" csTypeId="urn:microsoft.com/office/officeart/2005/8/colors/colorful5" csCatId="colorful" phldr="1"/>
      <dgm:spPr/>
    </dgm:pt>
    <dgm:pt modelId="{3855B8A7-86C6-F143-AEA9-E1F12DEDF623}">
      <dgm:prSet phldrT="[Text]" custT="1"/>
      <dgm:spPr/>
      <dgm:t>
        <a:bodyPr/>
        <a:lstStyle/>
        <a:p>
          <a:r>
            <a:rPr lang="en-US" sz="1200" dirty="0"/>
            <a:t>35 </a:t>
          </a:r>
        </a:p>
        <a:p>
          <a:r>
            <a:rPr lang="en-US" sz="1200" dirty="0" err="1"/>
            <a:t>Propinsi</a:t>
          </a:r>
          <a:endParaRPr lang="en-US" sz="1200" dirty="0"/>
        </a:p>
      </dgm:t>
    </dgm:pt>
    <dgm:pt modelId="{08E6D6E1-E832-2B4A-8BC4-D7905670D0F7}" type="parTrans" cxnId="{591F82B0-C941-714A-A351-579010448CA1}">
      <dgm:prSet/>
      <dgm:spPr/>
      <dgm:t>
        <a:bodyPr/>
        <a:lstStyle/>
        <a:p>
          <a:endParaRPr lang="en-US" sz="1050"/>
        </a:p>
      </dgm:t>
    </dgm:pt>
    <dgm:pt modelId="{6D1F7239-092C-3542-86C2-126D1F79BB37}" type="sibTrans" cxnId="{591F82B0-C941-714A-A351-579010448CA1}">
      <dgm:prSet custT="1"/>
      <dgm:spPr/>
      <dgm:t>
        <a:bodyPr/>
        <a:lstStyle/>
        <a:p>
          <a:endParaRPr lang="en-US" sz="1050"/>
        </a:p>
      </dgm:t>
    </dgm:pt>
    <dgm:pt modelId="{FC56187B-2BEA-8248-87C8-97589B742B2C}">
      <dgm:prSet phldrT="[Text]" custT="1"/>
      <dgm:spPr/>
      <dgm:t>
        <a:bodyPr/>
        <a:lstStyle/>
        <a:p>
          <a:r>
            <a:rPr lang="en-US" sz="1200"/>
            <a:t>461 </a:t>
          </a:r>
        </a:p>
        <a:p>
          <a:r>
            <a:rPr lang="en-US" sz="1200" dirty="0" err="1"/>
            <a:t>Kabupaten</a:t>
          </a:r>
          <a:endParaRPr lang="en-US" sz="1200" dirty="0"/>
        </a:p>
      </dgm:t>
    </dgm:pt>
    <dgm:pt modelId="{D0A0EE75-4371-544C-A3B3-034693FEB520}" type="parTrans" cxnId="{06162066-0DD6-8249-885A-B9BF27683949}">
      <dgm:prSet/>
      <dgm:spPr/>
      <dgm:t>
        <a:bodyPr/>
        <a:lstStyle/>
        <a:p>
          <a:endParaRPr lang="en-US" sz="1050"/>
        </a:p>
      </dgm:t>
    </dgm:pt>
    <dgm:pt modelId="{A6197BDA-0411-7E46-B5B7-3701568398E7}" type="sibTrans" cxnId="{06162066-0DD6-8249-885A-B9BF27683949}">
      <dgm:prSet custT="1"/>
      <dgm:spPr/>
      <dgm:t>
        <a:bodyPr/>
        <a:lstStyle/>
        <a:p>
          <a:endParaRPr lang="en-US" sz="1050"/>
        </a:p>
      </dgm:t>
    </dgm:pt>
    <dgm:pt modelId="{439C3295-68A7-FC45-BCB9-9A269F4B43C5}">
      <dgm:prSet phldrT="[Text]" custT="1"/>
      <dgm:spPr/>
      <dgm:t>
        <a:bodyPr/>
        <a:lstStyle/>
        <a:p>
          <a:r>
            <a:rPr lang="en-US" sz="1200" dirty="0"/>
            <a:t>3800+ </a:t>
          </a:r>
        </a:p>
        <a:p>
          <a:r>
            <a:rPr lang="en-US" sz="1200" dirty="0" err="1"/>
            <a:t>Kecamatan</a:t>
          </a:r>
          <a:endParaRPr lang="en-US" sz="1200" dirty="0"/>
        </a:p>
      </dgm:t>
    </dgm:pt>
    <dgm:pt modelId="{09F082B3-7282-8B4E-AE14-23E6DBA1992F}" type="parTrans" cxnId="{DF39ED75-F266-A248-9D6F-66145F85CFD8}">
      <dgm:prSet/>
      <dgm:spPr/>
      <dgm:t>
        <a:bodyPr/>
        <a:lstStyle/>
        <a:p>
          <a:endParaRPr lang="en-US" sz="1050"/>
        </a:p>
      </dgm:t>
    </dgm:pt>
    <dgm:pt modelId="{7CE8FCB6-A895-1E45-A048-09733EDD95A5}" type="sibTrans" cxnId="{DF39ED75-F266-A248-9D6F-66145F85CFD8}">
      <dgm:prSet/>
      <dgm:spPr/>
      <dgm:t>
        <a:bodyPr/>
        <a:lstStyle/>
        <a:p>
          <a:endParaRPr lang="en-US" sz="1050"/>
        </a:p>
      </dgm:t>
    </dgm:pt>
    <dgm:pt modelId="{5D9733C9-FC12-C243-9598-32417241CF39}" type="pres">
      <dgm:prSet presAssocID="{3D94995C-472D-BA4B-9C1C-1643EA6436B7}" presName="Name0" presStyleCnt="0">
        <dgm:presLayoutVars>
          <dgm:dir/>
          <dgm:resizeHandles val="exact"/>
        </dgm:presLayoutVars>
      </dgm:prSet>
      <dgm:spPr/>
    </dgm:pt>
    <dgm:pt modelId="{24A32E29-6CDC-2348-A845-18763BAC82F2}" type="pres">
      <dgm:prSet presAssocID="{3855B8A7-86C6-F143-AEA9-E1F12DEDF62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84225-B817-8441-A2E0-FB2C30195D39}" type="pres">
      <dgm:prSet presAssocID="{6D1F7239-092C-3542-86C2-126D1F79BB3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DBBD6A3-136D-BD4C-9EA9-F926C1E37E78}" type="pres">
      <dgm:prSet presAssocID="{6D1F7239-092C-3542-86C2-126D1F79BB3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C80D14A-EB80-5840-AF01-608469A06C7A}" type="pres">
      <dgm:prSet presAssocID="{FC56187B-2BEA-8248-87C8-97589B742B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7B559-09B0-704B-BB05-9B221170ED34}" type="pres">
      <dgm:prSet presAssocID="{A6197BDA-0411-7E46-B5B7-3701568398E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C9676304-DC59-8A4D-A99D-94460E6997A7}" type="pres">
      <dgm:prSet presAssocID="{A6197BDA-0411-7E46-B5B7-3701568398E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7F5A606-837D-A04A-BA46-F760F3296E8B}" type="pres">
      <dgm:prSet presAssocID="{439C3295-68A7-FC45-BCB9-9A269F4B43C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162066-0DD6-8249-885A-B9BF27683949}" srcId="{3D94995C-472D-BA4B-9C1C-1643EA6436B7}" destId="{FC56187B-2BEA-8248-87C8-97589B742B2C}" srcOrd="1" destOrd="0" parTransId="{D0A0EE75-4371-544C-A3B3-034693FEB520}" sibTransId="{A6197BDA-0411-7E46-B5B7-3701568398E7}"/>
    <dgm:cxn modelId="{DF39ED75-F266-A248-9D6F-66145F85CFD8}" srcId="{3D94995C-472D-BA4B-9C1C-1643EA6436B7}" destId="{439C3295-68A7-FC45-BCB9-9A269F4B43C5}" srcOrd="2" destOrd="0" parTransId="{09F082B3-7282-8B4E-AE14-23E6DBA1992F}" sibTransId="{7CE8FCB6-A895-1E45-A048-09733EDD95A5}"/>
    <dgm:cxn modelId="{A85B930B-8AE9-024F-AA84-1B6CBAE61DD6}" type="presOf" srcId="{3855B8A7-86C6-F143-AEA9-E1F12DEDF623}" destId="{24A32E29-6CDC-2348-A845-18763BAC82F2}" srcOrd="0" destOrd="0" presId="urn:microsoft.com/office/officeart/2005/8/layout/process1"/>
    <dgm:cxn modelId="{12265D82-D29C-3141-82BD-BB320068E9C0}" type="presOf" srcId="{FC56187B-2BEA-8248-87C8-97589B742B2C}" destId="{5C80D14A-EB80-5840-AF01-608469A06C7A}" srcOrd="0" destOrd="0" presId="urn:microsoft.com/office/officeart/2005/8/layout/process1"/>
    <dgm:cxn modelId="{591F82B0-C941-714A-A351-579010448CA1}" srcId="{3D94995C-472D-BA4B-9C1C-1643EA6436B7}" destId="{3855B8A7-86C6-F143-AEA9-E1F12DEDF623}" srcOrd="0" destOrd="0" parTransId="{08E6D6E1-E832-2B4A-8BC4-D7905670D0F7}" sibTransId="{6D1F7239-092C-3542-86C2-126D1F79BB37}"/>
    <dgm:cxn modelId="{F9882D2E-DC45-774C-B052-C0DD368DC3DD}" type="presOf" srcId="{A6197BDA-0411-7E46-B5B7-3701568398E7}" destId="{C9676304-DC59-8A4D-A99D-94460E6997A7}" srcOrd="1" destOrd="0" presId="urn:microsoft.com/office/officeart/2005/8/layout/process1"/>
    <dgm:cxn modelId="{5FE3B260-FD24-494F-8330-02ED22D7EAA8}" type="presOf" srcId="{6D1F7239-092C-3542-86C2-126D1F79BB37}" destId="{1DBBD6A3-136D-BD4C-9EA9-F926C1E37E78}" srcOrd="1" destOrd="0" presId="urn:microsoft.com/office/officeart/2005/8/layout/process1"/>
    <dgm:cxn modelId="{02ADD608-E7B2-8A44-A2E0-3C6D300DA69F}" type="presOf" srcId="{3D94995C-472D-BA4B-9C1C-1643EA6436B7}" destId="{5D9733C9-FC12-C243-9598-32417241CF39}" srcOrd="0" destOrd="0" presId="urn:microsoft.com/office/officeart/2005/8/layout/process1"/>
    <dgm:cxn modelId="{F486F2A9-8BBE-CC42-9CC1-6E57E7ED5B54}" type="presOf" srcId="{A6197BDA-0411-7E46-B5B7-3701568398E7}" destId="{FAD7B559-09B0-704B-BB05-9B221170ED34}" srcOrd="0" destOrd="0" presId="urn:microsoft.com/office/officeart/2005/8/layout/process1"/>
    <dgm:cxn modelId="{461213BA-3CCD-8A4C-9075-2F8EE677FDF5}" type="presOf" srcId="{439C3295-68A7-FC45-BCB9-9A269F4B43C5}" destId="{C7F5A606-837D-A04A-BA46-F760F3296E8B}" srcOrd="0" destOrd="0" presId="urn:microsoft.com/office/officeart/2005/8/layout/process1"/>
    <dgm:cxn modelId="{F71E54EE-B8BF-8D4C-BFD2-87E6FD95C692}" type="presOf" srcId="{6D1F7239-092C-3542-86C2-126D1F79BB37}" destId="{93184225-B817-8441-A2E0-FB2C30195D39}" srcOrd="0" destOrd="0" presId="urn:microsoft.com/office/officeart/2005/8/layout/process1"/>
    <dgm:cxn modelId="{8A73EA58-B05E-1A45-BB6B-C9F575D6D34F}" type="presParOf" srcId="{5D9733C9-FC12-C243-9598-32417241CF39}" destId="{24A32E29-6CDC-2348-A845-18763BAC82F2}" srcOrd="0" destOrd="0" presId="urn:microsoft.com/office/officeart/2005/8/layout/process1"/>
    <dgm:cxn modelId="{7EED3DF8-F646-1C48-8D8C-512457366560}" type="presParOf" srcId="{5D9733C9-FC12-C243-9598-32417241CF39}" destId="{93184225-B817-8441-A2E0-FB2C30195D39}" srcOrd="1" destOrd="0" presId="urn:microsoft.com/office/officeart/2005/8/layout/process1"/>
    <dgm:cxn modelId="{F13950D0-E04E-A641-8E05-39BECE69EF0B}" type="presParOf" srcId="{93184225-B817-8441-A2E0-FB2C30195D39}" destId="{1DBBD6A3-136D-BD4C-9EA9-F926C1E37E78}" srcOrd="0" destOrd="0" presId="urn:microsoft.com/office/officeart/2005/8/layout/process1"/>
    <dgm:cxn modelId="{350D9847-25C9-0545-A4D4-F9BEAF0172C9}" type="presParOf" srcId="{5D9733C9-FC12-C243-9598-32417241CF39}" destId="{5C80D14A-EB80-5840-AF01-608469A06C7A}" srcOrd="2" destOrd="0" presId="urn:microsoft.com/office/officeart/2005/8/layout/process1"/>
    <dgm:cxn modelId="{F3B5648E-D9EE-5D4D-A86C-996133EF0D21}" type="presParOf" srcId="{5D9733C9-FC12-C243-9598-32417241CF39}" destId="{FAD7B559-09B0-704B-BB05-9B221170ED34}" srcOrd="3" destOrd="0" presId="urn:microsoft.com/office/officeart/2005/8/layout/process1"/>
    <dgm:cxn modelId="{968AC5BA-799E-1B45-B602-C8BD33742FFB}" type="presParOf" srcId="{FAD7B559-09B0-704B-BB05-9B221170ED34}" destId="{C9676304-DC59-8A4D-A99D-94460E6997A7}" srcOrd="0" destOrd="0" presId="urn:microsoft.com/office/officeart/2005/8/layout/process1"/>
    <dgm:cxn modelId="{46AC534E-85DF-5C48-9C30-524B103CB8AD}" type="presParOf" srcId="{5D9733C9-FC12-C243-9598-32417241CF39}" destId="{C7F5A606-837D-A04A-BA46-F760F3296E8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4C5943-2D20-E243-8305-6E0E9635B02E}" type="doc">
      <dgm:prSet loTypeId="urn:microsoft.com/office/officeart/2005/8/layout/orgChart1" loCatId="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8FADA37-B172-6E4E-9C36-6E3AF875D301}">
      <dgm:prSet phldrT="[Text]"/>
      <dgm:spPr/>
      <dgm:t>
        <a:bodyPr/>
        <a:lstStyle/>
        <a:p>
          <a:r>
            <a:rPr lang="en-US" dirty="0"/>
            <a:t>Market Feasibility</a:t>
          </a:r>
        </a:p>
      </dgm:t>
    </dgm:pt>
    <dgm:pt modelId="{00B5ED12-7611-3247-A7FE-B4AB53D610FA}" type="parTrans" cxnId="{1CA047A6-BBCE-D848-932E-51276556CDFE}">
      <dgm:prSet/>
      <dgm:spPr/>
      <dgm:t>
        <a:bodyPr/>
        <a:lstStyle/>
        <a:p>
          <a:endParaRPr lang="en-US"/>
        </a:p>
      </dgm:t>
    </dgm:pt>
    <dgm:pt modelId="{F13306DB-3F7A-1F42-A00C-48E090569307}" type="sibTrans" cxnId="{1CA047A6-BBCE-D848-932E-51276556CDFE}">
      <dgm:prSet/>
      <dgm:spPr/>
      <dgm:t>
        <a:bodyPr/>
        <a:lstStyle/>
        <a:p>
          <a:endParaRPr lang="en-US"/>
        </a:p>
      </dgm:t>
    </dgm:pt>
    <dgm:pt modelId="{597486DB-E47A-1B4B-B4D5-9A56F11069ED}">
      <dgm:prSet phldrT="[Text]"/>
      <dgm:spPr/>
      <dgm:t>
        <a:bodyPr/>
        <a:lstStyle/>
        <a:p>
          <a:r>
            <a:rPr lang="en-GB" dirty="0"/>
            <a:t>Healthcare</a:t>
          </a:r>
          <a:endParaRPr lang="en-US" dirty="0"/>
        </a:p>
      </dgm:t>
    </dgm:pt>
    <dgm:pt modelId="{0ACE9EF0-DDE4-1643-9AAB-6055D5F0C2F5}" type="parTrans" cxnId="{198BF549-38B3-1C4E-AAF8-06C9784F6476}">
      <dgm:prSet/>
      <dgm:spPr/>
      <dgm:t>
        <a:bodyPr/>
        <a:lstStyle/>
        <a:p>
          <a:endParaRPr lang="en-US"/>
        </a:p>
      </dgm:t>
    </dgm:pt>
    <dgm:pt modelId="{13B77ACD-CEE4-4F44-915F-4404AF48A3D5}" type="sibTrans" cxnId="{198BF549-38B3-1C4E-AAF8-06C9784F6476}">
      <dgm:prSet/>
      <dgm:spPr/>
      <dgm:t>
        <a:bodyPr/>
        <a:lstStyle/>
        <a:p>
          <a:endParaRPr lang="en-US"/>
        </a:p>
      </dgm:t>
    </dgm:pt>
    <dgm:pt modelId="{5D66479E-BDC6-A746-B529-460581B04BBA}">
      <dgm:prSet phldrT="[Text]"/>
      <dgm:spPr/>
      <dgm:t>
        <a:bodyPr/>
        <a:lstStyle/>
        <a:p>
          <a:r>
            <a:rPr lang="en-GB" dirty="0"/>
            <a:t>Education</a:t>
          </a:r>
          <a:endParaRPr lang="en-US" dirty="0"/>
        </a:p>
      </dgm:t>
    </dgm:pt>
    <dgm:pt modelId="{C8B54ADC-B9E7-9D4C-9B4B-1ECC25C96AF3}" type="parTrans" cxnId="{F8109770-3914-F64A-93B2-547A85688F78}">
      <dgm:prSet/>
      <dgm:spPr/>
      <dgm:t>
        <a:bodyPr/>
        <a:lstStyle/>
        <a:p>
          <a:endParaRPr lang="en-US"/>
        </a:p>
      </dgm:t>
    </dgm:pt>
    <dgm:pt modelId="{0642E803-7D74-524F-BB6D-3C1DA89AFEA4}" type="sibTrans" cxnId="{F8109770-3914-F64A-93B2-547A85688F78}">
      <dgm:prSet/>
      <dgm:spPr/>
      <dgm:t>
        <a:bodyPr/>
        <a:lstStyle/>
        <a:p>
          <a:endParaRPr lang="en-US"/>
        </a:p>
      </dgm:t>
    </dgm:pt>
    <dgm:pt modelId="{C6D1162A-2243-564F-9A1A-CEFDF70F0E12}">
      <dgm:prSet phldrT="[Text]"/>
      <dgm:spPr/>
      <dgm:t>
        <a:bodyPr/>
        <a:lstStyle/>
        <a:p>
          <a:r>
            <a:rPr lang="en-GB" dirty="0"/>
            <a:t>Organisations</a:t>
          </a:r>
          <a:endParaRPr lang="en-US" dirty="0"/>
        </a:p>
      </dgm:t>
    </dgm:pt>
    <dgm:pt modelId="{07177107-2D82-FD4D-ADA0-08A88ADD77BD}" type="parTrans" cxnId="{A28EC938-3855-7942-99BB-F95B0DF263B8}">
      <dgm:prSet/>
      <dgm:spPr/>
      <dgm:t>
        <a:bodyPr/>
        <a:lstStyle/>
        <a:p>
          <a:endParaRPr lang="en-US"/>
        </a:p>
      </dgm:t>
    </dgm:pt>
    <dgm:pt modelId="{9588082E-0CAC-9747-9135-6D3200248A70}" type="sibTrans" cxnId="{A28EC938-3855-7942-99BB-F95B0DF263B8}">
      <dgm:prSet/>
      <dgm:spPr/>
      <dgm:t>
        <a:bodyPr/>
        <a:lstStyle/>
        <a:p>
          <a:endParaRPr lang="en-US"/>
        </a:p>
      </dgm:t>
    </dgm:pt>
    <dgm:pt modelId="{3CD26003-23A4-A542-891B-266A5746FF9A}">
      <dgm:prSet/>
      <dgm:spPr/>
      <dgm:t>
        <a:bodyPr/>
        <a:lstStyle/>
        <a:p>
          <a:r>
            <a:rPr lang="en-GB"/>
            <a:t>Hospitals</a:t>
          </a:r>
          <a:endParaRPr lang="en-GB" dirty="0"/>
        </a:p>
      </dgm:t>
    </dgm:pt>
    <dgm:pt modelId="{25C3F475-9403-3646-ABED-7BE08578468F}" type="parTrans" cxnId="{A23B0635-A273-5244-AF36-07DDE3721F08}">
      <dgm:prSet/>
      <dgm:spPr/>
      <dgm:t>
        <a:bodyPr/>
        <a:lstStyle/>
        <a:p>
          <a:endParaRPr lang="en-US"/>
        </a:p>
      </dgm:t>
    </dgm:pt>
    <dgm:pt modelId="{347A2CB6-5101-AE4C-96F1-BA1F104658E7}" type="sibTrans" cxnId="{A23B0635-A273-5244-AF36-07DDE3721F08}">
      <dgm:prSet/>
      <dgm:spPr/>
      <dgm:t>
        <a:bodyPr/>
        <a:lstStyle/>
        <a:p>
          <a:endParaRPr lang="en-US"/>
        </a:p>
      </dgm:t>
    </dgm:pt>
    <dgm:pt modelId="{5C6523AC-8A9D-3A46-83A5-FA3B5DBDE8CF}">
      <dgm:prSet/>
      <dgm:spPr/>
      <dgm:t>
        <a:bodyPr/>
        <a:lstStyle/>
        <a:p>
          <a:r>
            <a:rPr lang="en-GB" dirty="0"/>
            <a:t>Pharmacy</a:t>
          </a:r>
        </a:p>
      </dgm:t>
    </dgm:pt>
    <dgm:pt modelId="{80DD7FA5-DC97-CA4F-BED8-B834EFC0EF35}" type="parTrans" cxnId="{17DEC3FA-C73F-834A-905E-586A6F6CA61C}">
      <dgm:prSet/>
      <dgm:spPr/>
      <dgm:t>
        <a:bodyPr/>
        <a:lstStyle/>
        <a:p>
          <a:endParaRPr lang="en-US"/>
        </a:p>
      </dgm:t>
    </dgm:pt>
    <dgm:pt modelId="{69D63DDF-B292-3349-9DEA-482E8ECA0272}" type="sibTrans" cxnId="{17DEC3FA-C73F-834A-905E-586A6F6CA61C}">
      <dgm:prSet/>
      <dgm:spPr/>
      <dgm:t>
        <a:bodyPr/>
        <a:lstStyle/>
        <a:p>
          <a:endParaRPr lang="en-US"/>
        </a:p>
      </dgm:t>
    </dgm:pt>
    <dgm:pt modelId="{5D5E0D32-975E-794B-840C-82D3FFED47E9}">
      <dgm:prSet/>
      <dgm:spPr/>
      <dgm:t>
        <a:bodyPr/>
        <a:lstStyle/>
        <a:p>
          <a:r>
            <a:rPr lang="en-GB"/>
            <a:t>Clinic</a:t>
          </a:r>
          <a:endParaRPr lang="en-US"/>
        </a:p>
      </dgm:t>
    </dgm:pt>
    <dgm:pt modelId="{6CACFB47-F9EF-0C40-A725-F7EE29A7D385}" type="parTrans" cxnId="{13B386F9-CA1D-A347-8E74-AC92637EAD31}">
      <dgm:prSet/>
      <dgm:spPr/>
      <dgm:t>
        <a:bodyPr/>
        <a:lstStyle/>
        <a:p>
          <a:endParaRPr lang="en-US"/>
        </a:p>
      </dgm:t>
    </dgm:pt>
    <dgm:pt modelId="{7910813F-1811-D940-9DC2-7A366F157566}" type="sibTrans" cxnId="{13B386F9-CA1D-A347-8E74-AC92637EAD31}">
      <dgm:prSet/>
      <dgm:spPr/>
      <dgm:t>
        <a:bodyPr/>
        <a:lstStyle/>
        <a:p>
          <a:endParaRPr lang="en-US"/>
        </a:p>
      </dgm:t>
    </dgm:pt>
    <dgm:pt modelId="{EC2816D6-3039-C444-A002-532D6C1F3E35}">
      <dgm:prSet/>
      <dgm:spPr/>
      <dgm:t>
        <a:bodyPr/>
        <a:lstStyle/>
        <a:p>
          <a:r>
            <a:rPr lang="en-GB" dirty="0"/>
            <a:t>University</a:t>
          </a:r>
        </a:p>
      </dgm:t>
    </dgm:pt>
    <dgm:pt modelId="{10DA9E73-7857-5F4D-A02F-715BBFD11F61}" type="parTrans" cxnId="{FE3C40BF-75A3-3748-BC65-4A491AFDFA9F}">
      <dgm:prSet/>
      <dgm:spPr/>
      <dgm:t>
        <a:bodyPr/>
        <a:lstStyle/>
        <a:p>
          <a:endParaRPr lang="en-US"/>
        </a:p>
      </dgm:t>
    </dgm:pt>
    <dgm:pt modelId="{5D8EBD56-BE1F-334C-9524-4CE1D96426FF}" type="sibTrans" cxnId="{FE3C40BF-75A3-3748-BC65-4A491AFDFA9F}">
      <dgm:prSet/>
      <dgm:spPr/>
      <dgm:t>
        <a:bodyPr/>
        <a:lstStyle/>
        <a:p>
          <a:endParaRPr lang="en-US"/>
        </a:p>
      </dgm:t>
    </dgm:pt>
    <dgm:pt modelId="{0BD1D147-B1CE-754A-9EDA-CCD13F33629C}">
      <dgm:prSet/>
      <dgm:spPr/>
      <dgm:t>
        <a:bodyPr/>
        <a:lstStyle/>
        <a:p>
          <a:r>
            <a:rPr lang="en-GB" dirty="0"/>
            <a:t>SMA</a:t>
          </a:r>
        </a:p>
      </dgm:t>
    </dgm:pt>
    <dgm:pt modelId="{94FF616B-6A9A-D043-B7D8-2D9CA9FA8498}" type="parTrans" cxnId="{C8DCDDFF-658F-BC43-88EE-F5B68B8F2EFC}">
      <dgm:prSet/>
      <dgm:spPr/>
      <dgm:t>
        <a:bodyPr/>
        <a:lstStyle/>
        <a:p>
          <a:endParaRPr lang="en-US"/>
        </a:p>
      </dgm:t>
    </dgm:pt>
    <dgm:pt modelId="{DA4F7BA9-C7FF-0848-9ECD-42EE4D8F63FF}" type="sibTrans" cxnId="{C8DCDDFF-658F-BC43-88EE-F5B68B8F2EFC}">
      <dgm:prSet/>
      <dgm:spPr/>
      <dgm:t>
        <a:bodyPr/>
        <a:lstStyle/>
        <a:p>
          <a:endParaRPr lang="en-US"/>
        </a:p>
      </dgm:t>
    </dgm:pt>
    <dgm:pt modelId="{BC027EC1-A9BB-F748-9DE1-AFE9BB10A39F}">
      <dgm:prSet/>
      <dgm:spPr/>
      <dgm:t>
        <a:bodyPr/>
        <a:lstStyle/>
        <a:p>
          <a:r>
            <a:rPr lang="en-GB" dirty="0"/>
            <a:t>SMP</a:t>
          </a:r>
        </a:p>
      </dgm:t>
    </dgm:pt>
    <dgm:pt modelId="{BE13ABEC-63FD-BC4D-B677-D742918681EE}" type="parTrans" cxnId="{38E9775C-264E-B445-B157-3FFDCC1EDC22}">
      <dgm:prSet/>
      <dgm:spPr/>
      <dgm:t>
        <a:bodyPr/>
        <a:lstStyle/>
        <a:p>
          <a:endParaRPr lang="en-US"/>
        </a:p>
      </dgm:t>
    </dgm:pt>
    <dgm:pt modelId="{03E4C390-C424-FB42-8965-DA400F2FAC81}" type="sibTrans" cxnId="{38E9775C-264E-B445-B157-3FFDCC1EDC22}">
      <dgm:prSet/>
      <dgm:spPr/>
      <dgm:t>
        <a:bodyPr/>
        <a:lstStyle/>
        <a:p>
          <a:endParaRPr lang="en-US"/>
        </a:p>
      </dgm:t>
    </dgm:pt>
    <dgm:pt modelId="{C54E60E2-96AC-3E4F-B5B4-9A07EB8EB252}">
      <dgm:prSet/>
      <dgm:spPr/>
      <dgm:t>
        <a:bodyPr/>
        <a:lstStyle/>
        <a:p>
          <a:r>
            <a:rPr lang="en-GB"/>
            <a:t>Government Organisation</a:t>
          </a:r>
          <a:endParaRPr lang="en-GB" dirty="0"/>
        </a:p>
      </dgm:t>
    </dgm:pt>
    <dgm:pt modelId="{204D63E6-ED5E-5848-A86A-6932DC177604}" type="parTrans" cxnId="{F29EB3DB-90D1-D94F-962F-50E98A7CC5CE}">
      <dgm:prSet/>
      <dgm:spPr/>
      <dgm:t>
        <a:bodyPr/>
        <a:lstStyle/>
        <a:p>
          <a:endParaRPr lang="en-US"/>
        </a:p>
      </dgm:t>
    </dgm:pt>
    <dgm:pt modelId="{481DDC6A-86F5-E445-922F-63CBDEC8C6DC}" type="sibTrans" cxnId="{F29EB3DB-90D1-D94F-962F-50E98A7CC5CE}">
      <dgm:prSet/>
      <dgm:spPr/>
      <dgm:t>
        <a:bodyPr/>
        <a:lstStyle/>
        <a:p>
          <a:endParaRPr lang="en-US"/>
        </a:p>
      </dgm:t>
    </dgm:pt>
    <dgm:pt modelId="{F01B0794-4C17-4242-8BF8-F3CA102D741C}">
      <dgm:prSet/>
      <dgm:spPr/>
      <dgm:t>
        <a:bodyPr/>
        <a:lstStyle/>
        <a:p>
          <a:r>
            <a:rPr lang="en-GB" dirty="0"/>
            <a:t>Community Organisation</a:t>
          </a:r>
        </a:p>
      </dgm:t>
    </dgm:pt>
    <dgm:pt modelId="{B37E5621-AFE7-C34E-8EA6-AB7362556D01}" type="parTrans" cxnId="{684DBFF7-6802-FC4C-B4F6-3C5E28B5D6DB}">
      <dgm:prSet/>
      <dgm:spPr/>
      <dgm:t>
        <a:bodyPr/>
        <a:lstStyle/>
        <a:p>
          <a:endParaRPr lang="en-US"/>
        </a:p>
      </dgm:t>
    </dgm:pt>
    <dgm:pt modelId="{FD1E3B03-7092-C640-92D0-04A0050E11C7}" type="sibTrans" cxnId="{684DBFF7-6802-FC4C-B4F6-3C5E28B5D6DB}">
      <dgm:prSet/>
      <dgm:spPr/>
      <dgm:t>
        <a:bodyPr/>
        <a:lstStyle/>
        <a:p>
          <a:endParaRPr lang="en-US"/>
        </a:p>
      </dgm:t>
    </dgm:pt>
    <dgm:pt modelId="{6D0022C7-0307-6347-BCBF-6B225A207099}">
      <dgm:prSet/>
      <dgm:spPr/>
      <dgm:t>
        <a:bodyPr/>
        <a:lstStyle/>
        <a:p>
          <a:r>
            <a:rPr lang="en-GB" dirty="0"/>
            <a:t>Income Variety</a:t>
          </a:r>
        </a:p>
      </dgm:t>
    </dgm:pt>
    <dgm:pt modelId="{323E3434-E955-244C-915E-2CC6596D8307}" type="parTrans" cxnId="{A752A3DF-C8B1-3842-AE48-C32E2970DE0A}">
      <dgm:prSet/>
      <dgm:spPr/>
      <dgm:t>
        <a:bodyPr/>
        <a:lstStyle/>
        <a:p>
          <a:endParaRPr lang="en-US"/>
        </a:p>
      </dgm:t>
    </dgm:pt>
    <dgm:pt modelId="{F26AAB97-E318-8C45-9C96-164F3B401B93}" type="sibTrans" cxnId="{A752A3DF-C8B1-3842-AE48-C32E2970DE0A}">
      <dgm:prSet/>
      <dgm:spPr/>
      <dgm:t>
        <a:bodyPr/>
        <a:lstStyle/>
        <a:p>
          <a:endParaRPr lang="en-US"/>
        </a:p>
      </dgm:t>
    </dgm:pt>
    <dgm:pt modelId="{13CDE42C-71D6-6E4E-B62C-82A2D86C3AFF}">
      <dgm:prSet/>
      <dgm:spPr/>
      <dgm:t>
        <a:bodyPr/>
        <a:lstStyle/>
        <a:p>
          <a:r>
            <a:rPr lang="en-GB" dirty="0"/>
            <a:t>Mining</a:t>
          </a:r>
        </a:p>
      </dgm:t>
    </dgm:pt>
    <dgm:pt modelId="{791A7D40-3987-0944-BA13-687813DDC743}" type="parTrans" cxnId="{EF449531-2EE0-2147-8FBE-6BFB1AC1F7C0}">
      <dgm:prSet/>
      <dgm:spPr/>
      <dgm:t>
        <a:bodyPr/>
        <a:lstStyle/>
        <a:p>
          <a:endParaRPr lang="en-US"/>
        </a:p>
      </dgm:t>
    </dgm:pt>
    <dgm:pt modelId="{E44C6281-5F3F-CD4F-AAC9-B01A4EE9F656}" type="sibTrans" cxnId="{EF449531-2EE0-2147-8FBE-6BFB1AC1F7C0}">
      <dgm:prSet/>
      <dgm:spPr/>
      <dgm:t>
        <a:bodyPr/>
        <a:lstStyle/>
        <a:p>
          <a:endParaRPr lang="en-US"/>
        </a:p>
      </dgm:t>
    </dgm:pt>
    <dgm:pt modelId="{11353F0D-E7B9-C741-8BDA-74B48963AE55}">
      <dgm:prSet/>
      <dgm:spPr/>
      <dgm:t>
        <a:bodyPr/>
        <a:lstStyle/>
        <a:p>
          <a:r>
            <a:rPr lang="en-GB" dirty="0"/>
            <a:t>Manufacturing</a:t>
          </a:r>
        </a:p>
      </dgm:t>
    </dgm:pt>
    <dgm:pt modelId="{F075118B-2EBC-A643-9CC9-BCC76E5FEA93}" type="parTrans" cxnId="{010BC95C-52D8-8D48-B7E6-9978FECEC353}">
      <dgm:prSet/>
      <dgm:spPr/>
      <dgm:t>
        <a:bodyPr/>
        <a:lstStyle/>
        <a:p>
          <a:endParaRPr lang="en-US"/>
        </a:p>
      </dgm:t>
    </dgm:pt>
    <dgm:pt modelId="{C6A6B452-A902-6540-A722-E8FF14AB5E00}" type="sibTrans" cxnId="{010BC95C-52D8-8D48-B7E6-9978FECEC353}">
      <dgm:prSet/>
      <dgm:spPr/>
      <dgm:t>
        <a:bodyPr/>
        <a:lstStyle/>
        <a:p>
          <a:endParaRPr lang="en-US"/>
        </a:p>
      </dgm:t>
    </dgm:pt>
    <dgm:pt modelId="{6BC919BE-2BA2-D44A-8131-055558EB6D86}">
      <dgm:prSet/>
      <dgm:spPr/>
      <dgm:t>
        <a:bodyPr/>
        <a:lstStyle/>
        <a:p>
          <a:r>
            <a:rPr lang="en-GB" dirty="0"/>
            <a:t>Financial Services</a:t>
          </a:r>
        </a:p>
      </dgm:t>
    </dgm:pt>
    <dgm:pt modelId="{B6B4F4DA-CA79-4845-93FF-92D3AC6F5587}" type="parTrans" cxnId="{47193FDA-08EF-D543-9872-DE9BDD2EA11B}">
      <dgm:prSet/>
      <dgm:spPr/>
      <dgm:t>
        <a:bodyPr/>
        <a:lstStyle/>
        <a:p>
          <a:endParaRPr lang="en-US"/>
        </a:p>
      </dgm:t>
    </dgm:pt>
    <dgm:pt modelId="{ECD2334F-084F-6748-BEF2-EEDF1193847D}" type="sibTrans" cxnId="{47193FDA-08EF-D543-9872-DE9BDD2EA11B}">
      <dgm:prSet/>
      <dgm:spPr/>
      <dgm:t>
        <a:bodyPr/>
        <a:lstStyle/>
        <a:p>
          <a:endParaRPr lang="en-US"/>
        </a:p>
      </dgm:t>
    </dgm:pt>
    <dgm:pt modelId="{6CC09691-582C-4740-892F-E557245EE6C5}">
      <dgm:prSet/>
      <dgm:spPr/>
      <dgm:t>
        <a:bodyPr/>
        <a:lstStyle/>
        <a:p>
          <a:r>
            <a:rPr lang="en-GB"/>
            <a:t>Banks</a:t>
          </a:r>
          <a:endParaRPr lang="en-GB" dirty="0"/>
        </a:p>
      </dgm:t>
    </dgm:pt>
    <dgm:pt modelId="{D0070E54-55F8-D142-B30C-E4CC3E818175}" type="parTrans" cxnId="{5DB2FEC5-352A-DD44-8F83-A4E813A212D0}">
      <dgm:prSet/>
      <dgm:spPr/>
      <dgm:t>
        <a:bodyPr/>
        <a:lstStyle/>
        <a:p>
          <a:endParaRPr lang="en-US"/>
        </a:p>
      </dgm:t>
    </dgm:pt>
    <dgm:pt modelId="{01E06268-E3FF-2141-8804-CE1C5159AD04}" type="sibTrans" cxnId="{5DB2FEC5-352A-DD44-8F83-A4E813A212D0}">
      <dgm:prSet/>
      <dgm:spPr/>
      <dgm:t>
        <a:bodyPr/>
        <a:lstStyle/>
        <a:p>
          <a:endParaRPr lang="en-US"/>
        </a:p>
      </dgm:t>
    </dgm:pt>
    <dgm:pt modelId="{69B54D6F-CDB4-824A-8C7A-AB855EAEA9A4}">
      <dgm:prSet/>
      <dgm:spPr/>
      <dgm:t>
        <a:bodyPr/>
        <a:lstStyle/>
        <a:p>
          <a:r>
            <a:rPr lang="en-GB" dirty="0" err="1"/>
            <a:t>Koperasi</a:t>
          </a:r>
          <a:endParaRPr lang="en-GB" dirty="0"/>
        </a:p>
      </dgm:t>
    </dgm:pt>
    <dgm:pt modelId="{AC01962A-2F4B-4140-B751-C478C438062B}" type="parTrans" cxnId="{55469D24-D2CB-844D-8FD5-2F2E051A8DCB}">
      <dgm:prSet/>
      <dgm:spPr/>
      <dgm:t>
        <a:bodyPr/>
        <a:lstStyle/>
        <a:p>
          <a:endParaRPr lang="en-US"/>
        </a:p>
      </dgm:t>
    </dgm:pt>
    <dgm:pt modelId="{E857145C-BE92-8040-B171-E670F60F457C}" type="sibTrans" cxnId="{55469D24-D2CB-844D-8FD5-2F2E051A8DCB}">
      <dgm:prSet/>
      <dgm:spPr/>
      <dgm:t>
        <a:bodyPr/>
        <a:lstStyle/>
        <a:p>
          <a:endParaRPr lang="en-US"/>
        </a:p>
      </dgm:t>
    </dgm:pt>
    <dgm:pt modelId="{353EF5ED-750D-864B-9B43-37662924D36D}">
      <dgm:prSet/>
      <dgm:spPr/>
      <dgm:t>
        <a:bodyPr/>
        <a:lstStyle/>
        <a:p>
          <a:r>
            <a:rPr lang="en-GB" dirty="0"/>
            <a:t>F&amp;B and Market</a:t>
          </a:r>
        </a:p>
      </dgm:t>
    </dgm:pt>
    <dgm:pt modelId="{F6200801-4822-AA48-A5CE-6D6105621AFE}" type="parTrans" cxnId="{3755E768-DC63-814F-974B-51C02EBDC748}">
      <dgm:prSet/>
      <dgm:spPr/>
      <dgm:t>
        <a:bodyPr/>
        <a:lstStyle/>
        <a:p>
          <a:endParaRPr lang="en-US"/>
        </a:p>
      </dgm:t>
    </dgm:pt>
    <dgm:pt modelId="{90E391E1-110D-2B4E-BA04-0965F52F94FB}" type="sibTrans" cxnId="{3755E768-DC63-814F-974B-51C02EBDC748}">
      <dgm:prSet/>
      <dgm:spPr/>
      <dgm:t>
        <a:bodyPr/>
        <a:lstStyle/>
        <a:p>
          <a:endParaRPr lang="en-US"/>
        </a:p>
      </dgm:t>
    </dgm:pt>
    <dgm:pt modelId="{5FD90B48-DAD8-FA40-897E-E2E6A434D06F}">
      <dgm:prSet/>
      <dgm:spPr/>
      <dgm:t>
        <a:bodyPr/>
        <a:lstStyle/>
        <a:p>
          <a:r>
            <a:rPr lang="en-GB" dirty="0"/>
            <a:t>Hotels</a:t>
          </a:r>
        </a:p>
      </dgm:t>
    </dgm:pt>
    <dgm:pt modelId="{E4509C0B-0DA5-2643-A8A2-6B16934AE9DB}" type="parTrans" cxnId="{B79284E6-0011-A44A-8CDA-9EC7B059029B}">
      <dgm:prSet/>
      <dgm:spPr/>
      <dgm:t>
        <a:bodyPr/>
        <a:lstStyle/>
        <a:p>
          <a:endParaRPr lang="en-US"/>
        </a:p>
      </dgm:t>
    </dgm:pt>
    <dgm:pt modelId="{B9D1EE64-3486-EF4E-9979-A6BFF15746BD}" type="sibTrans" cxnId="{B79284E6-0011-A44A-8CDA-9EC7B059029B}">
      <dgm:prSet/>
      <dgm:spPr/>
      <dgm:t>
        <a:bodyPr/>
        <a:lstStyle/>
        <a:p>
          <a:endParaRPr lang="en-US"/>
        </a:p>
      </dgm:t>
    </dgm:pt>
    <dgm:pt modelId="{E18957D6-0C6F-7F40-AABE-D3F1FEB0DADD}">
      <dgm:prSet/>
      <dgm:spPr/>
      <dgm:t>
        <a:bodyPr/>
        <a:lstStyle/>
        <a:p>
          <a:r>
            <a:rPr lang="en-GB" dirty="0"/>
            <a:t>Restaurant</a:t>
          </a:r>
        </a:p>
      </dgm:t>
    </dgm:pt>
    <dgm:pt modelId="{A53E22E0-17D4-F044-A147-353CBF5ED7AF}" type="parTrans" cxnId="{6A335628-706E-5141-AC8D-3B1CAA20C5A0}">
      <dgm:prSet/>
      <dgm:spPr/>
      <dgm:t>
        <a:bodyPr/>
        <a:lstStyle/>
        <a:p>
          <a:endParaRPr lang="en-US"/>
        </a:p>
      </dgm:t>
    </dgm:pt>
    <dgm:pt modelId="{B98276FE-7B6D-3349-8A1F-4808E4D4B351}" type="sibTrans" cxnId="{6A335628-706E-5141-AC8D-3B1CAA20C5A0}">
      <dgm:prSet/>
      <dgm:spPr/>
      <dgm:t>
        <a:bodyPr/>
        <a:lstStyle/>
        <a:p>
          <a:endParaRPr lang="en-US"/>
        </a:p>
      </dgm:t>
    </dgm:pt>
    <dgm:pt modelId="{9F91AC56-DCCF-A64B-8969-31F856AA1D1C}">
      <dgm:prSet/>
      <dgm:spPr/>
      <dgm:t>
        <a:bodyPr/>
        <a:lstStyle/>
        <a:p>
          <a:r>
            <a:rPr lang="en-GB" dirty="0" err="1"/>
            <a:t>Pasar</a:t>
          </a:r>
          <a:endParaRPr lang="en-GB" dirty="0"/>
        </a:p>
      </dgm:t>
    </dgm:pt>
    <dgm:pt modelId="{46CF9AEA-745D-1D4C-B0B2-C6758D30CF24}" type="parTrans" cxnId="{CF7D37E5-4207-B841-9F20-86EF1CE77048}">
      <dgm:prSet/>
      <dgm:spPr/>
      <dgm:t>
        <a:bodyPr/>
        <a:lstStyle/>
        <a:p>
          <a:endParaRPr lang="en-US"/>
        </a:p>
      </dgm:t>
    </dgm:pt>
    <dgm:pt modelId="{DBFED954-9546-D142-AFC8-EC439E11E2BA}" type="sibTrans" cxnId="{CF7D37E5-4207-B841-9F20-86EF1CE77048}">
      <dgm:prSet/>
      <dgm:spPr/>
      <dgm:t>
        <a:bodyPr/>
        <a:lstStyle/>
        <a:p>
          <a:endParaRPr lang="en-US"/>
        </a:p>
      </dgm:t>
    </dgm:pt>
    <dgm:pt modelId="{FC67BF2E-564B-4146-90E2-4E074C171148}">
      <dgm:prSet/>
      <dgm:spPr/>
      <dgm:t>
        <a:bodyPr/>
        <a:lstStyle/>
        <a:p>
          <a:r>
            <a:rPr lang="en-GB" dirty="0"/>
            <a:t>Trading</a:t>
          </a:r>
        </a:p>
      </dgm:t>
    </dgm:pt>
    <dgm:pt modelId="{9EF80D4C-E3BE-0549-AC67-44BCE722A7A5}" type="parTrans" cxnId="{74663B22-CFBD-6A4F-A9F7-57D693757967}">
      <dgm:prSet/>
      <dgm:spPr/>
      <dgm:t>
        <a:bodyPr/>
        <a:lstStyle/>
        <a:p>
          <a:endParaRPr lang="en-US"/>
        </a:p>
      </dgm:t>
    </dgm:pt>
    <dgm:pt modelId="{ABAAAC83-D2F7-CA4E-9054-8DFEA8C17499}" type="sibTrans" cxnId="{74663B22-CFBD-6A4F-A9F7-57D693757967}">
      <dgm:prSet/>
      <dgm:spPr/>
      <dgm:t>
        <a:bodyPr/>
        <a:lstStyle/>
        <a:p>
          <a:endParaRPr lang="en-US"/>
        </a:p>
      </dgm:t>
    </dgm:pt>
    <dgm:pt modelId="{7B3C71A1-5338-BD41-8791-5B26F5D1DA9A}">
      <dgm:prSet/>
      <dgm:spPr/>
      <dgm:t>
        <a:bodyPr/>
        <a:lstStyle/>
        <a:p>
          <a:r>
            <a:rPr lang="en-GB" dirty="0"/>
            <a:t>Transportation</a:t>
          </a:r>
        </a:p>
      </dgm:t>
    </dgm:pt>
    <dgm:pt modelId="{71F5D6B6-C2AA-0341-8A1F-773F4A0E2C55}" type="parTrans" cxnId="{7E159095-BBA6-BF46-B874-F2B494B0272F}">
      <dgm:prSet/>
      <dgm:spPr/>
      <dgm:t>
        <a:bodyPr/>
        <a:lstStyle/>
        <a:p>
          <a:endParaRPr lang="en-US"/>
        </a:p>
      </dgm:t>
    </dgm:pt>
    <dgm:pt modelId="{8DE2800C-4200-AD40-9889-2AA61D3B44CD}" type="sibTrans" cxnId="{7E159095-BBA6-BF46-B874-F2B494B0272F}">
      <dgm:prSet/>
      <dgm:spPr/>
      <dgm:t>
        <a:bodyPr/>
        <a:lstStyle/>
        <a:p>
          <a:endParaRPr lang="en-US"/>
        </a:p>
      </dgm:t>
    </dgm:pt>
    <dgm:pt modelId="{8C230713-014B-B042-8183-80569893DCE0}">
      <dgm:prSet/>
      <dgm:spPr/>
      <dgm:t>
        <a:bodyPr/>
        <a:lstStyle/>
        <a:p>
          <a:r>
            <a:rPr lang="en-GB" dirty="0"/>
            <a:t>Services</a:t>
          </a:r>
        </a:p>
      </dgm:t>
    </dgm:pt>
    <dgm:pt modelId="{EB0BD66B-4528-BD42-8B9A-38FAEA6B316C}" type="parTrans" cxnId="{853E8E9A-65F9-F748-AAC3-AB74494ECA1B}">
      <dgm:prSet/>
      <dgm:spPr/>
      <dgm:t>
        <a:bodyPr/>
        <a:lstStyle/>
        <a:p>
          <a:endParaRPr lang="en-US"/>
        </a:p>
      </dgm:t>
    </dgm:pt>
    <dgm:pt modelId="{D37759CD-D147-484B-9407-CC2986A6C79D}" type="sibTrans" cxnId="{853E8E9A-65F9-F748-AAC3-AB74494ECA1B}">
      <dgm:prSet/>
      <dgm:spPr/>
      <dgm:t>
        <a:bodyPr/>
        <a:lstStyle/>
        <a:p>
          <a:endParaRPr lang="en-US"/>
        </a:p>
      </dgm:t>
    </dgm:pt>
    <dgm:pt modelId="{EEF64988-AABC-CD41-BF7E-15B4B9746B66}">
      <dgm:prSet/>
      <dgm:spPr/>
      <dgm:t>
        <a:bodyPr/>
        <a:lstStyle/>
        <a:p>
          <a:r>
            <a:rPr lang="en-GB" dirty="0"/>
            <a:t>Public</a:t>
          </a:r>
        </a:p>
      </dgm:t>
    </dgm:pt>
    <dgm:pt modelId="{21E5B5C1-F2BB-2C40-8559-6DDADCBC013F}" type="parTrans" cxnId="{1207E6F2-5780-B341-9E98-16AD7B6982A5}">
      <dgm:prSet/>
      <dgm:spPr/>
      <dgm:t>
        <a:bodyPr/>
        <a:lstStyle/>
        <a:p>
          <a:endParaRPr lang="en-US"/>
        </a:p>
      </dgm:t>
    </dgm:pt>
    <dgm:pt modelId="{CF3D4377-7221-CE46-A487-894E628EEAD3}" type="sibTrans" cxnId="{1207E6F2-5780-B341-9E98-16AD7B6982A5}">
      <dgm:prSet/>
      <dgm:spPr/>
      <dgm:t>
        <a:bodyPr/>
        <a:lstStyle/>
        <a:p>
          <a:endParaRPr lang="en-US"/>
        </a:p>
      </dgm:t>
    </dgm:pt>
    <dgm:pt modelId="{E51C9FB1-76EE-E748-BE67-9EFBC76DD3B7}">
      <dgm:prSet/>
      <dgm:spPr/>
      <dgm:t>
        <a:bodyPr/>
        <a:lstStyle/>
        <a:p>
          <a:r>
            <a:rPr lang="en-GB" dirty="0"/>
            <a:t>Private</a:t>
          </a:r>
        </a:p>
      </dgm:t>
    </dgm:pt>
    <dgm:pt modelId="{891F85B0-4A38-3547-9803-F6BF9281B650}" type="parTrans" cxnId="{0EFD460C-A393-4848-BE09-F69F88B65833}">
      <dgm:prSet/>
      <dgm:spPr/>
      <dgm:t>
        <a:bodyPr/>
        <a:lstStyle/>
        <a:p>
          <a:endParaRPr lang="en-US"/>
        </a:p>
      </dgm:t>
    </dgm:pt>
    <dgm:pt modelId="{E08ABA9B-DE0E-D04C-BF67-A3EAECCA7104}" type="sibTrans" cxnId="{0EFD460C-A393-4848-BE09-F69F88B65833}">
      <dgm:prSet/>
      <dgm:spPr/>
      <dgm:t>
        <a:bodyPr/>
        <a:lstStyle/>
        <a:p>
          <a:endParaRPr lang="en-US"/>
        </a:p>
      </dgm:t>
    </dgm:pt>
    <dgm:pt modelId="{3A4DE853-87DD-A04E-8241-915E8E14668E}">
      <dgm:prSet/>
      <dgm:spPr/>
      <dgm:t>
        <a:bodyPr/>
        <a:lstStyle/>
        <a:p>
          <a:r>
            <a:rPr lang="en-GB" dirty="0" err="1"/>
            <a:t>Kejuruan</a:t>
          </a:r>
          <a:endParaRPr lang="en-GB" dirty="0"/>
        </a:p>
      </dgm:t>
    </dgm:pt>
    <dgm:pt modelId="{23949392-EC8F-344B-8C74-18AB2871F8D0}" type="parTrans" cxnId="{650E83EB-989A-454F-A6B9-539868F695B9}">
      <dgm:prSet/>
      <dgm:spPr/>
      <dgm:t>
        <a:bodyPr/>
        <a:lstStyle/>
        <a:p>
          <a:endParaRPr lang="en-US"/>
        </a:p>
      </dgm:t>
    </dgm:pt>
    <dgm:pt modelId="{B6202F94-80BE-9A47-AEF3-4ACB1BBAAF9C}" type="sibTrans" cxnId="{650E83EB-989A-454F-A6B9-539868F695B9}">
      <dgm:prSet/>
      <dgm:spPr/>
      <dgm:t>
        <a:bodyPr/>
        <a:lstStyle/>
        <a:p>
          <a:endParaRPr lang="en-US"/>
        </a:p>
      </dgm:t>
    </dgm:pt>
    <dgm:pt modelId="{5D27B87D-5DC2-E143-853B-E9B34823F1BC}">
      <dgm:prSet/>
      <dgm:spPr/>
      <dgm:t>
        <a:bodyPr/>
        <a:lstStyle/>
        <a:p>
          <a:r>
            <a:rPr lang="en-GB" dirty="0"/>
            <a:t>Private</a:t>
          </a:r>
        </a:p>
      </dgm:t>
    </dgm:pt>
    <dgm:pt modelId="{BDCD9966-A74C-5148-A598-47F88F6CD3AF}" type="parTrans" cxnId="{0FFC4C40-D59F-1643-AF97-A3CAE2C04FD5}">
      <dgm:prSet/>
      <dgm:spPr/>
      <dgm:t>
        <a:bodyPr/>
        <a:lstStyle/>
        <a:p>
          <a:endParaRPr lang="en-US"/>
        </a:p>
      </dgm:t>
    </dgm:pt>
    <dgm:pt modelId="{6A919815-9823-5547-BEB2-F7E224346642}" type="sibTrans" cxnId="{0FFC4C40-D59F-1643-AF97-A3CAE2C04FD5}">
      <dgm:prSet/>
      <dgm:spPr/>
      <dgm:t>
        <a:bodyPr/>
        <a:lstStyle/>
        <a:p>
          <a:endParaRPr lang="en-US"/>
        </a:p>
      </dgm:t>
    </dgm:pt>
    <dgm:pt modelId="{1A54997C-40C4-4B41-B9BC-D9C5A2C79102}">
      <dgm:prSet/>
      <dgm:spPr/>
      <dgm:t>
        <a:bodyPr/>
        <a:lstStyle/>
        <a:p>
          <a:r>
            <a:rPr lang="en-GB" dirty="0"/>
            <a:t>Public</a:t>
          </a:r>
        </a:p>
      </dgm:t>
    </dgm:pt>
    <dgm:pt modelId="{CB0A75C6-AACA-8E43-9FDA-55A8C89CA8BB}" type="parTrans" cxnId="{0A59394B-5F27-F044-A424-4726872C22E7}">
      <dgm:prSet/>
      <dgm:spPr/>
      <dgm:t>
        <a:bodyPr/>
        <a:lstStyle/>
        <a:p>
          <a:endParaRPr lang="en-US"/>
        </a:p>
      </dgm:t>
    </dgm:pt>
    <dgm:pt modelId="{6235FB92-3F64-6741-A715-272460DC8221}" type="sibTrans" cxnId="{0A59394B-5F27-F044-A424-4726872C22E7}">
      <dgm:prSet/>
      <dgm:spPr/>
      <dgm:t>
        <a:bodyPr/>
        <a:lstStyle/>
        <a:p>
          <a:endParaRPr lang="en-US"/>
        </a:p>
      </dgm:t>
    </dgm:pt>
    <dgm:pt modelId="{8BFC47EB-462D-3944-81BA-2DBE97912D10}">
      <dgm:prSet/>
      <dgm:spPr/>
      <dgm:t>
        <a:bodyPr/>
        <a:lstStyle/>
        <a:p>
          <a:r>
            <a:rPr lang="en-GB" dirty="0"/>
            <a:t>Private</a:t>
          </a:r>
        </a:p>
      </dgm:t>
    </dgm:pt>
    <dgm:pt modelId="{0A9FCCC5-2FAA-7440-93A3-E63F01740B71}" type="parTrans" cxnId="{6BE3BFF1-88C5-9540-A8E9-6CB6972F77AA}">
      <dgm:prSet/>
      <dgm:spPr/>
      <dgm:t>
        <a:bodyPr/>
        <a:lstStyle/>
        <a:p>
          <a:endParaRPr lang="en-US"/>
        </a:p>
      </dgm:t>
    </dgm:pt>
    <dgm:pt modelId="{0205FF8C-0065-F749-856D-EED1A14682D3}" type="sibTrans" cxnId="{6BE3BFF1-88C5-9540-A8E9-6CB6972F77AA}">
      <dgm:prSet/>
      <dgm:spPr/>
      <dgm:t>
        <a:bodyPr/>
        <a:lstStyle/>
        <a:p>
          <a:endParaRPr lang="en-US"/>
        </a:p>
      </dgm:t>
    </dgm:pt>
    <dgm:pt modelId="{0839DDAE-0FE6-C54C-80AB-C858077ADD05}">
      <dgm:prSet/>
      <dgm:spPr/>
      <dgm:t>
        <a:bodyPr/>
        <a:lstStyle/>
        <a:p>
          <a:r>
            <a:rPr lang="en-GB" dirty="0"/>
            <a:t>Public</a:t>
          </a:r>
        </a:p>
      </dgm:t>
    </dgm:pt>
    <dgm:pt modelId="{7EB6F058-109B-5746-943E-BC6D31076F60}" type="parTrans" cxnId="{764AB5B2-E4AC-BC4E-B603-9A9631EC6B29}">
      <dgm:prSet/>
      <dgm:spPr/>
      <dgm:t>
        <a:bodyPr/>
        <a:lstStyle/>
        <a:p>
          <a:endParaRPr lang="en-US"/>
        </a:p>
      </dgm:t>
    </dgm:pt>
    <dgm:pt modelId="{9405087F-B885-D640-AD42-6D70E6F32B9C}" type="sibTrans" cxnId="{764AB5B2-E4AC-BC4E-B603-9A9631EC6B29}">
      <dgm:prSet/>
      <dgm:spPr/>
      <dgm:t>
        <a:bodyPr/>
        <a:lstStyle/>
        <a:p>
          <a:endParaRPr lang="en-US"/>
        </a:p>
      </dgm:t>
    </dgm:pt>
    <dgm:pt modelId="{FB415A23-2711-6948-B9FF-75FCF8DE956A}">
      <dgm:prSet/>
      <dgm:spPr/>
      <dgm:t>
        <a:bodyPr/>
        <a:lstStyle/>
        <a:p>
          <a:r>
            <a:rPr lang="en-GB" dirty="0"/>
            <a:t>Modern</a:t>
          </a:r>
        </a:p>
      </dgm:t>
    </dgm:pt>
    <dgm:pt modelId="{815D12BD-B6AB-B94B-84AF-DFA23B750F1C}" type="parTrans" cxnId="{C302A4FC-A354-C741-8CA6-76DDFFDB7285}">
      <dgm:prSet/>
      <dgm:spPr/>
      <dgm:t>
        <a:bodyPr/>
        <a:lstStyle/>
        <a:p>
          <a:endParaRPr lang="en-US"/>
        </a:p>
      </dgm:t>
    </dgm:pt>
    <dgm:pt modelId="{E731DC59-FAC2-DD47-829A-1435A1851374}" type="sibTrans" cxnId="{C302A4FC-A354-C741-8CA6-76DDFFDB7285}">
      <dgm:prSet/>
      <dgm:spPr/>
      <dgm:t>
        <a:bodyPr/>
        <a:lstStyle/>
        <a:p>
          <a:endParaRPr lang="en-US"/>
        </a:p>
      </dgm:t>
    </dgm:pt>
    <dgm:pt modelId="{81F76FCD-90D3-AE44-A17A-FD012150EEE1}">
      <dgm:prSet/>
      <dgm:spPr/>
      <dgm:t>
        <a:bodyPr/>
        <a:lstStyle/>
        <a:p>
          <a:r>
            <a:rPr lang="en-GB" dirty="0"/>
            <a:t>Traditional</a:t>
          </a:r>
        </a:p>
      </dgm:t>
    </dgm:pt>
    <dgm:pt modelId="{70937ED3-D1CE-6E4D-9FA1-C06A1C12AE23}" type="parTrans" cxnId="{244247D0-1960-7E49-B34F-C528943E9260}">
      <dgm:prSet/>
      <dgm:spPr/>
      <dgm:t>
        <a:bodyPr/>
        <a:lstStyle/>
        <a:p>
          <a:endParaRPr lang="en-US"/>
        </a:p>
      </dgm:t>
    </dgm:pt>
    <dgm:pt modelId="{AC78ECB5-8591-8243-BE01-77C137F186FC}" type="sibTrans" cxnId="{244247D0-1960-7E49-B34F-C528943E9260}">
      <dgm:prSet/>
      <dgm:spPr/>
      <dgm:t>
        <a:bodyPr/>
        <a:lstStyle/>
        <a:p>
          <a:endParaRPr lang="en-US"/>
        </a:p>
      </dgm:t>
    </dgm:pt>
    <dgm:pt modelId="{59B6C8F2-7581-E642-B927-0545DEF8CE93}">
      <dgm:prSet/>
      <dgm:spPr/>
      <dgm:t>
        <a:bodyPr/>
        <a:lstStyle/>
        <a:p>
          <a:r>
            <a:rPr lang="en-GB" dirty="0"/>
            <a:t>Agriculture</a:t>
          </a:r>
        </a:p>
      </dgm:t>
    </dgm:pt>
    <dgm:pt modelId="{6AAE595A-E6FE-0941-92D1-BBDE25DD2B0C}" type="parTrans" cxnId="{C7F50DBC-5810-0B43-B145-29C422CFD19F}">
      <dgm:prSet/>
      <dgm:spPr/>
      <dgm:t>
        <a:bodyPr/>
        <a:lstStyle/>
        <a:p>
          <a:endParaRPr lang="en-US"/>
        </a:p>
      </dgm:t>
    </dgm:pt>
    <dgm:pt modelId="{24D5D07B-5927-1946-B4A9-02D448AC60CD}" type="sibTrans" cxnId="{C7F50DBC-5810-0B43-B145-29C422CFD19F}">
      <dgm:prSet/>
      <dgm:spPr/>
      <dgm:t>
        <a:bodyPr/>
        <a:lstStyle/>
        <a:p>
          <a:endParaRPr lang="en-US"/>
        </a:p>
      </dgm:t>
    </dgm:pt>
    <dgm:pt modelId="{E55D477F-E2C4-2B48-A642-BF3A3211A11F}">
      <dgm:prSet/>
      <dgm:spPr/>
      <dgm:t>
        <a:bodyPr/>
        <a:lstStyle/>
        <a:p>
          <a:r>
            <a:rPr lang="en-GB" dirty="0"/>
            <a:t>F&amp;B</a:t>
          </a:r>
        </a:p>
      </dgm:t>
    </dgm:pt>
    <dgm:pt modelId="{7EA08147-6BC1-8940-BCFF-0AAA761C19D7}" type="parTrans" cxnId="{18214116-30B9-C34E-9819-52E6C9DC8714}">
      <dgm:prSet/>
      <dgm:spPr/>
      <dgm:t>
        <a:bodyPr/>
        <a:lstStyle/>
        <a:p>
          <a:endParaRPr lang="en-US"/>
        </a:p>
      </dgm:t>
    </dgm:pt>
    <dgm:pt modelId="{E2956338-78E7-C24B-BD54-6C6CF361F535}" type="sibTrans" cxnId="{18214116-30B9-C34E-9819-52E6C9DC8714}">
      <dgm:prSet/>
      <dgm:spPr/>
      <dgm:t>
        <a:bodyPr/>
        <a:lstStyle/>
        <a:p>
          <a:endParaRPr lang="en-US"/>
        </a:p>
      </dgm:t>
    </dgm:pt>
    <dgm:pt modelId="{0703D5DA-3197-4EDF-9687-0E2B4A663BAC}">
      <dgm:prSet/>
      <dgm:spPr/>
      <dgm:t>
        <a:bodyPr/>
        <a:lstStyle/>
        <a:p>
          <a:r>
            <a:rPr lang="en-GB" dirty="0"/>
            <a:t>% household have loan</a:t>
          </a:r>
        </a:p>
      </dgm:t>
    </dgm:pt>
    <dgm:pt modelId="{CC6FE270-6D7D-40B3-9E85-5FADE9108657}" type="parTrans" cxnId="{3F82DF2F-39C1-4B78-88DE-22D9E4390D41}">
      <dgm:prSet/>
      <dgm:spPr/>
      <dgm:t>
        <a:bodyPr/>
        <a:lstStyle/>
        <a:p>
          <a:endParaRPr lang="en-US"/>
        </a:p>
      </dgm:t>
    </dgm:pt>
    <dgm:pt modelId="{6B162E17-5C36-4EF1-ACF5-D23CB0B6B23A}" type="sibTrans" cxnId="{3F82DF2F-39C1-4B78-88DE-22D9E4390D41}">
      <dgm:prSet/>
      <dgm:spPr/>
      <dgm:t>
        <a:bodyPr/>
        <a:lstStyle/>
        <a:p>
          <a:endParaRPr lang="en-US"/>
        </a:p>
      </dgm:t>
    </dgm:pt>
    <dgm:pt modelId="{1B7056A6-ECB9-4D54-97EB-A31D1960A56B}">
      <dgm:prSet/>
      <dgm:spPr/>
      <dgm:t>
        <a:bodyPr/>
        <a:lstStyle/>
        <a:p>
          <a:r>
            <a:rPr lang="en-GB" dirty="0"/>
            <a:t>Income by area</a:t>
          </a:r>
        </a:p>
      </dgm:t>
    </dgm:pt>
    <dgm:pt modelId="{5E17E735-DC6E-479E-BB9D-08D68683B1EC}" type="parTrans" cxnId="{5D45FCB1-41E9-401F-9EB8-A7CB933C06A9}">
      <dgm:prSet/>
      <dgm:spPr/>
      <dgm:t>
        <a:bodyPr/>
        <a:lstStyle/>
        <a:p>
          <a:endParaRPr lang="en-US"/>
        </a:p>
      </dgm:t>
    </dgm:pt>
    <dgm:pt modelId="{A0B9EE31-5169-4484-A9CD-4CB0CDBD1B1F}" type="sibTrans" cxnId="{5D45FCB1-41E9-401F-9EB8-A7CB933C06A9}">
      <dgm:prSet/>
      <dgm:spPr/>
      <dgm:t>
        <a:bodyPr/>
        <a:lstStyle/>
        <a:p>
          <a:endParaRPr lang="en-US"/>
        </a:p>
      </dgm:t>
    </dgm:pt>
    <dgm:pt modelId="{53F95992-BF8C-494E-AD65-767E5934EFB5}">
      <dgm:prSet/>
      <dgm:spPr/>
      <dgm:t>
        <a:bodyPr/>
        <a:lstStyle/>
        <a:p>
          <a:r>
            <a:rPr lang="en-GB" dirty="0"/>
            <a:t>Distance to nearest port</a:t>
          </a:r>
        </a:p>
      </dgm:t>
    </dgm:pt>
    <dgm:pt modelId="{60F21A25-1EA8-4250-A92D-B778B7EB453D}" type="parTrans" cxnId="{01AF7C5E-8090-4D86-8845-A323A79F03A8}">
      <dgm:prSet/>
      <dgm:spPr/>
      <dgm:t>
        <a:bodyPr/>
        <a:lstStyle/>
        <a:p>
          <a:endParaRPr lang="en-US"/>
        </a:p>
      </dgm:t>
    </dgm:pt>
    <dgm:pt modelId="{5851E5A9-3DEE-4BA3-9FE0-CF90D29B76AB}" type="sibTrans" cxnId="{01AF7C5E-8090-4D86-8845-A323A79F03A8}">
      <dgm:prSet/>
      <dgm:spPr/>
      <dgm:t>
        <a:bodyPr/>
        <a:lstStyle/>
        <a:p>
          <a:endParaRPr lang="en-US"/>
        </a:p>
      </dgm:t>
    </dgm:pt>
    <dgm:pt modelId="{0AC70B34-D332-1E4B-B843-8A74BFA5F1C6}" type="pres">
      <dgm:prSet presAssocID="{504C5943-2D20-E243-8305-6E0E9635B0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9D06B7B-CC7E-3E42-9021-E23BD631130C}" type="pres">
      <dgm:prSet presAssocID="{28FADA37-B172-6E4E-9C36-6E3AF875D301}" presName="hierRoot1" presStyleCnt="0">
        <dgm:presLayoutVars>
          <dgm:hierBranch val="init"/>
        </dgm:presLayoutVars>
      </dgm:prSet>
      <dgm:spPr/>
    </dgm:pt>
    <dgm:pt modelId="{0A1D6D28-0954-9542-9178-D26FCC750D01}" type="pres">
      <dgm:prSet presAssocID="{28FADA37-B172-6E4E-9C36-6E3AF875D301}" presName="rootComposite1" presStyleCnt="0"/>
      <dgm:spPr/>
    </dgm:pt>
    <dgm:pt modelId="{87BF6C22-01CE-614A-8BB0-6650AF9F42CE}" type="pres">
      <dgm:prSet presAssocID="{28FADA37-B172-6E4E-9C36-6E3AF875D301}" presName="rootText1" presStyleLbl="node0" presStyleIdx="0" presStyleCnt="1" custLinFactY="-45100" custLinFactNeighborX="-208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571D2A-5F0B-5049-B97A-2445154483E7}" type="pres">
      <dgm:prSet presAssocID="{28FADA37-B172-6E4E-9C36-6E3AF875D30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A0535DA-DF50-AF46-BEBF-2210C9482045}" type="pres">
      <dgm:prSet presAssocID="{28FADA37-B172-6E4E-9C36-6E3AF875D301}" presName="hierChild2" presStyleCnt="0"/>
      <dgm:spPr/>
    </dgm:pt>
    <dgm:pt modelId="{FEA885F1-0362-354D-AB0E-1378C7651CF6}" type="pres">
      <dgm:prSet presAssocID="{0ACE9EF0-DDE4-1643-9AAB-6055D5F0C2F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0C6A2F73-1A8D-AB4A-A7B2-846D9F4B4B37}" type="pres">
      <dgm:prSet presAssocID="{597486DB-E47A-1B4B-B4D5-9A56F11069ED}" presName="hierRoot2" presStyleCnt="0">
        <dgm:presLayoutVars>
          <dgm:hierBranch val="init"/>
        </dgm:presLayoutVars>
      </dgm:prSet>
      <dgm:spPr/>
    </dgm:pt>
    <dgm:pt modelId="{023171C1-DD52-FD4A-85DA-159C4EEB246E}" type="pres">
      <dgm:prSet presAssocID="{597486DB-E47A-1B4B-B4D5-9A56F11069ED}" presName="rootComposite" presStyleCnt="0"/>
      <dgm:spPr/>
    </dgm:pt>
    <dgm:pt modelId="{2E31F43A-CD5A-2E4D-BAD5-69B29FC4A5E6}" type="pres">
      <dgm:prSet presAssocID="{597486DB-E47A-1B4B-B4D5-9A56F11069ED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9E7B88-E92C-7044-8C9A-38C77825F8A9}" type="pres">
      <dgm:prSet presAssocID="{597486DB-E47A-1B4B-B4D5-9A56F11069ED}" presName="rootConnector" presStyleLbl="node2" presStyleIdx="0" presStyleCnt="6"/>
      <dgm:spPr/>
      <dgm:t>
        <a:bodyPr/>
        <a:lstStyle/>
        <a:p>
          <a:endParaRPr lang="en-US"/>
        </a:p>
      </dgm:t>
    </dgm:pt>
    <dgm:pt modelId="{8FBCCCB0-1341-8848-9BA7-71724C5DDB64}" type="pres">
      <dgm:prSet presAssocID="{597486DB-E47A-1B4B-B4D5-9A56F11069ED}" presName="hierChild4" presStyleCnt="0"/>
      <dgm:spPr/>
    </dgm:pt>
    <dgm:pt modelId="{4090964D-3865-8B47-9FB2-F194EE8B1D0F}" type="pres">
      <dgm:prSet presAssocID="{25C3F475-9403-3646-ABED-7BE08578468F}" presName="Name37" presStyleLbl="parChTrans1D3" presStyleIdx="0" presStyleCnt="21"/>
      <dgm:spPr/>
      <dgm:t>
        <a:bodyPr/>
        <a:lstStyle/>
        <a:p>
          <a:endParaRPr lang="en-US"/>
        </a:p>
      </dgm:t>
    </dgm:pt>
    <dgm:pt modelId="{B1AB255C-D3B5-794C-B8EF-633B773BA067}" type="pres">
      <dgm:prSet presAssocID="{3CD26003-23A4-A542-891B-266A5746FF9A}" presName="hierRoot2" presStyleCnt="0">
        <dgm:presLayoutVars>
          <dgm:hierBranch val="init"/>
        </dgm:presLayoutVars>
      </dgm:prSet>
      <dgm:spPr/>
    </dgm:pt>
    <dgm:pt modelId="{4F8FA6F7-AC5E-BB4E-9B26-0C1CB8F250EE}" type="pres">
      <dgm:prSet presAssocID="{3CD26003-23A4-A542-891B-266A5746FF9A}" presName="rootComposite" presStyleCnt="0"/>
      <dgm:spPr/>
    </dgm:pt>
    <dgm:pt modelId="{6789EC61-12DD-3E49-A99C-2F3BFF2886B8}" type="pres">
      <dgm:prSet presAssocID="{3CD26003-23A4-A542-891B-266A5746FF9A}" presName="rootText" presStyleLbl="node3" presStyleIdx="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67A0C4-4BED-AE45-B584-0D5899C73F51}" type="pres">
      <dgm:prSet presAssocID="{3CD26003-23A4-A542-891B-266A5746FF9A}" presName="rootConnector" presStyleLbl="node3" presStyleIdx="0" presStyleCnt="21"/>
      <dgm:spPr/>
      <dgm:t>
        <a:bodyPr/>
        <a:lstStyle/>
        <a:p>
          <a:endParaRPr lang="en-US"/>
        </a:p>
      </dgm:t>
    </dgm:pt>
    <dgm:pt modelId="{2D1332F7-9D3B-8F42-812C-A467328BEED1}" type="pres">
      <dgm:prSet presAssocID="{3CD26003-23A4-A542-891B-266A5746FF9A}" presName="hierChild4" presStyleCnt="0"/>
      <dgm:spPr/>
    </dgm:pt>
    <dgm:pt modelId="{915AF4E4-DA0E-9547-ACFE-E9A584116E5E}" type="pres">
      <dgm:prSet presAssocID="{3CD26003-23A4-A542-891B-266A5746FF9A}" presName="hierChild5" presStyleCnt="0"/>
      <dgm:spPr/>
    </dgm:pt>
    <dgm:pt modelId="{F4528749-546A-9840-85ED-AD84C0955F71}" type="pres">
      <dgm:prSet presAssocID="{80DD7FA5-DC97-CA4F-BED8-B834EFC0EF35}" presName="Name37" presStyleLbl="parChTrans1D3" presStyleIdx="1" presStyleCnt="21"/>
      <dgm:spPr/>
      <dgm:t>
        <a:bodyPr/>
        <a:lstStyle/>
        <a:p>
          <a:endParaRPr lang="en-US"/>
        </a:p>
      </dgm:t>
    </dgm:pt>
    <dgm:pt modelId="{01734648-58E1-3643-8FC2-FA0BFBC14E94}" type="pres">
      <dgm:prSet presAssocID="{5C6523AC-8A9D-3A46-83A5-FA3B5DBDE8CF}" presName="hierRoot2" presStyleCnt="0">
        <dgm:presLayoutVars>
          <dgm:hierBranch val="init"/>
        </dgm:presLayoutVars>
      </dgm:prSet>
      <dgm:spPr/>
    </dgm:pt>
    <dgm:pt modelId="{01714089-B927-D94C-A92C-E53B08F71C4B}" type="pres">
      <dgm:prSet presAssocID="{5C6523AC-8A9D-3A46-83A5-FA3B5DBDE8CF}" presName="rootComposite" presStyleCnt="0"/>
      <dgm:spPr/>
    </dgm:pt>
    <dgm:pt modelId="{3461FAE5-399C-494B-A0AB-1C07544D5818}" type="pres">
      <dgm:prSet presAssocID="{5C6523AC-8A9D-3A46-83A5-FA3B5DBDE8CF}" presName="rootText" presStyleLbl="node3" presStyleIdx="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C118E9-8E0F-F34D-8560-891682913C79}" type="pres">
      <dgm:prSet presAssocID="{5C6523AC-8A9D-3A46-83A5-FA3B5DBDE8CF}" presName="rootConnector" presStyleLbl="node3" presStyleIdx="1" presStyleCnt="21"/>
      <dgm:spPr/>
      <dgm:t>
        <a:bodyPr/>
        <a:lstStyle/>
        <a:p>
          <a:endParaRPr lang="en-US"/>
        </a:p>
      </dgm:t>
    </dgm:pt>
    <dgm:pt modelId="{8590A0C8-1A39-3246-A05C-B358B47FA6ED}" type="pres">
      <dgm:prSet presAssocID="{5C6523AC-8A9D-3A46-83A5-FA3B5DBDE8CF}" presName="hierChild4" presStyleCnt="0"/>
      <dgm:spPr/>
    </dgm:pt>
    <dgm:pt modelId="{88E85CC9-C688-684E-8F5F-4B96672DE2DB}" type="pres">
      <dgm:prSet presAssocID="{5C6523AC-8A9D-3A46-83A5-FA3B5DBDE8CF}" presName="hierChild5" presStyleCnt="0"/>
      <dgm:spPr/>
    </dgm:pt>
    <dgm:pt modelId="{5C52B8C7-333D-6842-B658-E88A3D82E9D4}" type="pres">
      <dgm:prSet presAssocID="{6CACFB47-F9EF-0C40-A725-F7EE29A7D385}" presName="Name37" presStyleLbl="parChTrans1D3" presStyleIdx="2" presStyleCnt="21"/>
      <dgm:spPr/>
      <dgm:t>
        <a:bodyPr/>
        <a:lstStyle/>
        <a:p>
          <a:endParaRPr lang="en-US"/>
        </a:p>
      </dgm:t>
    </dgm:pt>
    <dgm:pt modelId="{460013B8-C631-E244-8BA0-631D4AC27F9A}" type="pres">
      <dgm:prSet presAssocID="{5D5E0D32-975E-794B-840C-82D3FFED47E9}" presName="hierRoot2" presStyleCnt="0">
        <dgm:presLayoutVars>
          <dgm:hierBranch val="init"/>
        </dgm:presLayoutVars>
      </dgm:prSet>
      <dgm:spPr/>
    </dgm:pt>
    <dgm:pt modelId="{046B16F9-953D-AE40-885E-A7594573568A}" type="pres">
      <dgm:prSet presAssocID="{5D5E0D32-975E-794B-840C-82D3FFED47E9}" presName="rootComposite" presStyleCnt="0"/>
      <dgm:spPr/>
    </dgm:pt>
    <dgm:pt modelId="{B24ECC96-A342-E042-BC7A-CF485111332D}" type="pres">
      <dgm:prSet presAssocID="{5D5E0D32-975E-794B-840C-82D3FFED47E9}" presName="rootText" presStyleLbl="node3" presStyleIdx="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288E5E-5637-144A-8E7E-94B958E49E63}" type="pres">
      <dgm:prSet presAssocID="{5D5E0D32-975E-794B-840C-82D3FFED47E9}" presName="rootConnector" presStyleLbl="node3" presStyleIdx="2" presStyleCnt="21"/>
      <dgm:spPr/>
      <dgm:t>
        <a:bodyPr/>
        <a:lstStyle/>
        <a:p>
          <a:endParaRPr lang="en-US"/>
        </a:p>
      </dgm:t>
    </dgm:pt>
    <dgm:pt modelId="{30CC3600-FE4B-194B-BD8A-7C69799D4F65}" type="pres">
      <dgm:prSet presAssocID="{5D5E0D32-975E-794B-840C-82D3FFED47E9}" presName="hierChild4" presStyleCnt="0"/>
      <dgm:spPr/>
    </dgm:pt>
    <dgm:pt modelId="{A21C1C14-FE4C-634C-8464-74EBA8241755}" type="pres">
      <dgm:prSet presAssocID="{5D5E0D32-975E-794B-840C-82D3FFED47E9}" presName="hierChild5" presStyleCnt="0"/>
      <dgm:spPr/>
    </dgm:pt>
    <dgm:pt modelId="{241F0F8A-5403-3E46-BB3E-90B4FAC1F573}" type="pres">
      <dgm:prSet presAssocID="{597486DB-E47A-1B4B-B4D5-9A56F11069ED}" presName="hierChild5" presStyleCnt="0"/>
      <dgm:spPr/>
    </dgm:pt>
    <dgm:pt modelId="{2EFA42DB-619F-7E42-B330-B2414A44F6F0}" type="pres">
      <dgm:prSet presAssocID="{C8B54ADC-B9E7-9D4C-9B4B-1ECC25C96AF3}" presName="Name37" presStyleLbl="parChTrans1D2" presStyleIdx="1" presStyleCnt="6"/>
      <dgm:spPr/>
      <dgm:t>
        <a:bodyPr/>
        <a:lstStyle/>
        <a:p>
          <a:endParaRPr lang="en-US"/>
        </a:p>
      </dgm:t>
    </dgm:pt>
    <dgm:pt modelId="{00CC6B16-BAAB-C442-8176-6CFDC176271D}" type="pres">
      <dgm:prSet presAssocID="{5D66479E-BDC6-A746-B529-460581B04BBA}" presName="hierRoot2" presStyleCnt="0">
        <dgm:presLayoutVars>
          <dgm:hierBranch val="init"/>
        </dgm:presLayoutVars>
      </dgm:prSet>
      <dgm:spPr/>
    </dgm:pt>
    <dgm:pt modelId="{F0A49F8E-2F0A-B74F-A242-4A854F67B6B1}" type="pres">
      <dgm:prSet presAssocID="{5D66479E-BDC6-A746-B529-460581B04BBA}" presName="rootComposite" presStyleCnt="0"/>
      <dgm:spPr/>
    </dgm:pt>
    <dgm:pt modelId="{730F24A0-E351-B345-94E0-E360DB41B400}" type="pres">
      <dgm:prSet presAssocID="{5D66479E-BDC6-A746-B529-460581B04BBA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069C95-872A-6548-8237-17B2FE8E7262}" type="pres">
      <dgm:prSet presAssocID="{5D66479E-BDC6-A746-B529-460581B04BBA}" presName="rootConnector" presStyleLbl="node2" presStyleIdx="1" presStyleCnt="6"/>
      <dgm:spPr/>
      <dgm:t>
        <a:bodyPr/>
        <a:lstStyle/>
        <a:p>
          <a:endParaRPr lang="en-US"/>
        </a:p>
      </dgm:t>
    </dgm:pt>
    <dgm:pt modelId="{10009442-0106-0F40-A2A6-50593121C787}" type="pres">
      <dgm:prSet presAssocID="{5D66479E-BDC6-A746-B529-460581B04BBA}" presName="hierChild4" presStyleCnt="0"/>
      <dgm:spPr/>
    </dgm:pt>
    <dgm:pt modelId="{99AEE0D4-05F2-0648-BF34-26696D878BE2}" type="pres">
      <dgm:prSet presAssocID="{10DA9E73-7857-5F4D-A02F-715BBFD11F61}" presName="Name37" presStyleLbl="parChTrans1D3" presStyleIdx="3" presStyleCnt="21"/>
      <dgm:spPr/>
      <dgm:t>
        <a:bodyPr/>
        <a:lstStyle/>
        <a:p>
          <a:endParaRPr lang="en-US"/>
        </a:p>
      </dgm:t>
    </dgm:pt>
    <dgm:pt modelId="{A512074D-335D-194C-AD7A-706CEC423836}" type="pres">
      <dgm:prSet presAssocID="{EC2816D6-3039-C444-A002-532D6C1F3E35}" presName="hierRoot2" presStyleCnt="0">
        <dgm:presLayoutVars>
          <dgm:hierBranch val="init"/>
        </dgm:presLayoutVars>
      </dgm:prSet>
      <dgm:spPr/>
    </dgm:pt>
    <dgm:pt modelId="{86EFA388-9674-E748-9A6C-224A01628F12}" type="pres">
      <dgm:prSet presAssocID="{EC2816D6-3039-C444-A002-532D6C1F3E35}" presName="rootComposite" presStyleCnt="0"/>
      <dgm:spPr/>
    </dgm:pt>
    <dgm:pt modelId="{3F4D260B-AE75-524F-8D42-9346C45A4F19}" type="pres">
      <dgm:prSet presAssocID="{EC2816D6-3039-C444-A002-532D6C1F3E35}" presName="rootText" presStyleLbl="node3" presStyleIdx="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B325B7-D8E2-C249-976F-255DF7CE5C84}" type="pres">
      <dgm:prSet presAssocID="{EC2816D6-3039-C444-A002-532D6C1F3E35}" presName="rootConnector" presStyleLbl="node3" presStyleIdx="3" presStyleCnt="21"/>
      <dgm:spPr/>
      <dgm:t>
        <a:bodyPr/>
        <a:lstStyle/>
        <a:p>
          <a:endParaRPr lang="en-US"/>
        </a:p>
      </dgm:t>
    </dgm:pt>
    <dgm:pt modelId="{590785B9-A607-B042-833C-C2D3D2006C8B}" type="pres">
      <dgm:prSet presAssocID="{EC2816D6-3039-C444-A002-532D6C1F3E35}" presName="hierChild4" presStyleCnt="0"/>
      <dgm:spPr/>
    </dgm:pt>
    <dgm:pt modelId="{076260D8-C15F-8D41-8F23-C10C968BC285}" type="pres">
      <dgm:prSet presAssocID="{21E5B5C1-F2BB-2C40-8559-6DDADCBC013F}" presName="Name37" presStyleLbl="parChTrans1D4" presStyleIdx="0" presStyleCnt="11"/>
      <dgm:spPr/>
      <dgm:t>
        <a:bodyPr/>
        <a:lstStyle/>
        <a:p>
          <a:endParaRPr lang="en-US"/>
        </a:p>
      </dgm:t>
    </dgm:pt>
    <dgm:pt modelId="{6F841AF6-7863-CF46-82CC-D63A5BADD89A}" type="pres">
      <dgm:prSet presAssocID="{EEF64988-AABC-CD41-BF7E-15B4B9746B66}" presName="hierRoot2" presStyleCnt="0">
        <dgm:presLayoutVars>
          <dgm:hierBranch val="init"/>
        </dgm:presLayoutVars>
      </dgm:prSet>
      <dgm:spPr/>
    </dgm:pt>
    <dgm:pt modelId="{E091BDF4-BD4D-D548-8995-03FE7A35A424}" type="pres">
      <dgm:prSet presAssocID="{EEF64988-AABC-CD41-BF7E-15B4B9746B66}" presName="rootComposite" presStyleCnt="0"/>
      <dgm:spPr/>
    </dgm:pt>
    <dgm:pt modelId="{6AC62FF9-6C65-5943-B60C-02FC7F0DE0EB}" type="pres">
      <dgm:prSet presAssocID="{EEF64988-AABC-CD41-BF7E-15B4B9746B66}" presName="rootText" presStyleLbl="node4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4836AD-6639-4E45-8621-4200864BC92F}" type="pres">
      <dgm:prSet presAssocID="{EEF64988-AABC-CD41-BF7E-15B4B9746B66}" presName="rootConnector" presStyleLbl="node4" presStyleIdx="0" presStyleCnt="11"/>
      <dgm:spPr/>
      <dgm:t>
        <a:bodyPr/>
        <a:lstStyle/>
        <a:p>
          <a:endParaRPr lang="en-US"/>
        </a:p>
      </dgm:t>
    </dgm:pt>
    <dgm:pt modelId="{3954AF67-0024-0C45-971C-56D1266EEAD1}" type="pres">
      <dgm:prSet presAssocID="{EEF64988-AABC-CD41-BF7E-15B4B9746B66}" presName="hierChild4" presStyleCnt="0"/>
      <dgm:spPr/>
    </dgm:pt>
    <dgm:pt modelId="{C4C59F0A-8880-B747-AF35-D8C551EB5183}" type="pres">
      <dgm:prSet presAssocID="{EEF64988-AABC-CD41-BF7E-15B4B9746B66}" presName="hierChild5" presStyleCnt="0"/>
      <dgm:spPr/>
    </dgm:pt>
    <dgm:pt modelId="{4C688E84-24D9-904B-B8CE-F90F37BAB8CA}" type="pres">
      <dgm:prSet presAssocID="{891F85B0-4A38-3547-9803-F6BF9281B650}" presName="Name37" presStyleLbl="parChTrans1D4" presStyleIdx="1" presStyleCnt="11"/>
      <dgm:spPr/>
      <dgm:t>
        <a:bodyPr/>
        <a:lstStyle/>
        <a:p>
          <a:endParaRPr lang="en-US"/>
        </a:p>
      </dgm:t>
    </dgm:pt>
    <dgm:pt modelId="{26A80ADA-6F06-D548-BEBF-3D28A41A9887}" type="pres">
      <dgm:prSet presAssocID="{E51C9FB1-76EE-E748-BE67-9EFBC76DD3B7}" presName="hierRoot2" presStyleCnt="0">
        <dgm:presLayoutVars>
          <dgm:hierBranch val="init"/>
        </dgm:presLayoutVars>
      </dgm:prSet>
      <dgm:spPr/>
    </dgm:pt>
    <dgm:pt modelId="{B12D7978-883C-054E-8044-2B3D5B54F5D3}" type="pres">
      <dgm:prSet presAssocID="{E51C9FB1-76EE-E748-BE67-9EFBC76DD3B7}" presName="rootComposite" presStyleCnt="0"/>
      <dgm:spPr/>
    </dgm:pt>
    <dgm:pt modelId="{5F713CE8-975A-DA43-9B04-516CFB29B7AA}" type="pres">
      <dgm:prSet presAssocID="{E51C9FB1-76EE-E748-BE67-9EFBC76DD3B7}" presName="rootText" presStyleLbl="node4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3B6C1E-D041-C742-B958-D1A3B5788790}" type="pres">
      <dgm:prSet presAssocID="{E51C9FB1-76EE-E748-BE67-9EFBC76DD3B7}" presName="rootConnector" presStyleLbl="node4" presStyleIdx="1" presStyleCnt="11"/>
      <dgm:spPr/>
      <dgm:t>
        <a:bodyPr/>
        <a:lstStyle/>
        <a:p>
          <a:endParaRPr lang="en-US"/>
        </a:p>
      </dgm:t>
    </dgm:pt>
    <dgm:pt modelId="{6307085F-CBE5-DD40-91C8-1DF59AA3B852}" type="pres">
      <dgm:prSet presAssocID="{E51C9FB1-76EE-E748-BE67-9EFBC76DD3B7}" presName="hierChild4" presStyleCnt="0"/>
      <dgm:spPr/>
    </dgm:pt>
    <dgm:pt modelId="{9BB271F6-E5E7-754D-8FE1-550DB065EAD2}" type="pres">
      <dgm:prSet presAssocID="{E51C9FB1-76EE-E748-BE67-9EFBC76DD3B7}" presName="hierChild5" presStyleCnt="0"/>
      <dgm:spPr/>
    </dgm:pt>
    <dgm:pt modelId="{BB5FEEFF-AE1E-0B4B-9455-613EDF48E4F9}" type="pres">
      <dgm:prSet presAssocID="{EC2816D6-3039-C444-A002-532D6C1F3E35}" presName="hierChild5" presStyleCnt="0"/>
      <dgm:spPr/>
    </dgm:pt>
    <dgm:pt modelId="{8968C030-A756-114D-91EC-95CB87F54318}" type="pres">
      <dgm:prSet presAssocID="{94FF616B-6A9A-D043-B7D8-2D9CA9FA8498}" presName="Name37" presStyleLbl="parChTrans1D3" presStyleIdx="4" presStyleCnt="21"/>
      <dgm:spPr/>
      <dgm:t>
        <a:bodyPr/>
        <a:lstStyle/>
        <a:p>
          <a:endParaRPr lang="en-US"/>
        </a:p>
      </dgm:t>
    </dgm:pt>
    <dgm:pt modelId="{5379A029-3B6C-F24E-B7F2-699C80172253}" type="pres">
      <dgm:prSet presAssocID="{0BD1D147-B1CE-754A-9EDA-CCD13F33629C}" presName="hierRoot2" presStyleCnt="0">
        <dgm:presLayoutVars>
          <dgm:hierBranch val="init"/>
        </dgm:presLayoutVars>
      </dgm:prSet>
      <dgm:spPr/>
    </dgm:pt>
    <dgm:pt modelId="{139E8F3C-19A0-8A4D-9633-E9A09EAE51DE}" type="pres">
      <dgm:prSet presAssocID="{0BD1D147-B1CE-754A-9EDA-CCD13F33629C}" presName="rootComposite" presStyleCnt="0"/>
      <dgm:spPr/>
    </dgm:pt>
    <dgm:pt modelId="{81DC5F0A-06D8-3340-B2AE-A3DEB98D4999}" type="pres">
      <dgm:prSet presAssocID="{0BD1D147-B1CE-754A-9EDA-CCD13F33629C}" presName="rootText" presStyleLbl="node3" presStyleIdx="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5816CD-5F15-F24B-A329-8F2DDEFAB4B1}" type="pres">
      <dgm:prSet presAssocID="{0BD1D147-B1CE-754A-9EDA-CCD13F33629C}" presName="rootConnector" presStyleLbl="node3" presStyleIdx="4" presStyleCnt="21"/>
      <dgm:spPr/>
      <dgm:t>
        <a:bodyPr/>
        <a:lstStyle/>
        <a:p>
          <a:endParaRPr lang="en-US"/>
        </a:p>
      </dgm:t>
    </dgm:pt>
    <dgm:pt modelId="{0BCBA7ED-83B0-E143-9F07-11A79C0ADBDA}" type="pres">
      <dgm:prSet presAssocID="{0BD1D147-B1CE-754A-9EDA-CCD13F33629C}" presName="hierChild4" presStyleCnt="0"/>
      <dgm:spPr/>
    </dgm:pt>
    <dgm:pt modelId="{ABB60249-2894-ED48-A36A-9B5A7F5CD902}" type="pres">
      <dgm:prSet presAssocID="{23949392-EC8F-344B-8C74-18AB2871F8D0}" presName="Name37" presStyleLbl="parChTrans1D4" presStyleIdx="2" presStyleCnt="11"/>
      <dgm:spPr/>
      <dgm:t>
        <a:bodyPr/>
        <a:lstStyle/>
        <a:p>
          <a:endParaRPr lang="en-US"/>
        </a:p>
      </dgm:t>
    </dgm:pt>
    <dgm:pt modelId="{6BF5697F-C1EA-A64C-B520-C4C08BDB75EB}" type="pres">
      <dgm:prSet presAssocID="{3A4DE853-87DD-A04E-8241-915E8E14668E}" presName="hierRoot2" presStyleCnt="0">
        <dgm:presLayoutVars>
          <dgm:hierBranch val="init"/>
        </dgm:presLayoutVars>
      </dgm:prSet>
      <dgm:spPr/>
    </dgm:pt>
    <dgm:pt modelId="{B3BF00F5-3555-7646-8672-5C53845A35F9}" type="pres">
      <dgm:prSet presAssocID="{3A4DE853-87DD-A04E-8241-915E8E14668E}" presName="rootComposite" presStyleCnt="0"/>
      <dgm:spPr/>
    </dgm:pt>
    <dgm:pt modelId="{BB753330-3F81-7D46-A792-20008622F4CF}" type="pres">
      <dgm:prSet presAssocID="{3A4DE853-87DD-A04E-8241-915E8E14668E}" presName="rootText" presStyleLbl="node4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63F858-F790-5447-92C1-8D6D40BFC497}" type="pres">
      <dgm:prSet presAssocID="{3A4DE853-87DD-A04E-8241-915E8E14668E}" presName="rootConnector" presStyleLbl="node4" presStyleIdx="2" presStyleCnt="11"/>
      <dgm:spPr/>
      <dgm:t>
        <a:bodyPr/>
        <a:lstStyle/>
        <a:p>
          <a:endParaRPr lang="en-US"/>
        </a:p>
      </dgm:t>
    </dgm:pt>
    <dgm:pt modelId="{66B8C50B-44FF-C24A-A836-9A89FAD8E0E9}" type="pres">
      <dgm:prSet presAssocID="{3A4DE853-87DD-A04E-8241-915E8E14668E}" presName="hierChild4" presStyleCnt="0"/>
      <dgm:spPr/>
    </dgm:pt>
    <dgm:pt modelId="{40EA1A2E-18E5-B348-B702-8CF191C02062}" type="pres">
      <dgm:prSet presAssocID="{3A4DE853-87DD-A04E-8241-915E8E14668E}" presName="hierChild5" presStyleCnt="0"/>
      <dgm:spPr/>
    </dgm:pt>
    <dgm:pt modelId="{EAF224B1-D0C5-D44F-83EB-0C13D0E62569}" type="pres">
      <dgm:prSet presAssocID="{BDCD9966-A74C-5148-A598-47F88F6CD3AF}" presName="Name37" presStyleLbl="parChTrans1D4" presStyleIdx="3" presStyleCnt="11"/>
      <dgm:spPr/>
      <dgm:t>
        <a:bodyPr/>
        <a:lstStyle/>
        <a:p>
          <a:endParaRPr lang="en-US"/>
        </a:p>
      </dgm:t>
    </dgm:pt>
    <dgm:pt modelId="{727CAA35-7969-E542-B10C-1C666B8A02E6}" type="pres">
      <dgm:prSet presAssocID="{5D27B87D-5DC2-E143-853B-E9B34823F1BC}" presName="hierRoot2" presStyleCnt="0">
        <dgm:presLayoutVars>
          <dgm:hierBranch val="init"/>
        </dgm:presLayoutVars>
      </dgm:prSet>
      <dgm:spPr/>
    </dgm:pt>
    <dgm:pt modelId="{03783A85-F0F8-7243-A342-9C58B4CC9CFC}" type="pres">
      <dgm:prSet presAssocID="{5D27B87D-5DC2-E143-853B-E9B34823F1BC}" presName="rootComposite" presStyleCnt="0"/>
      <dgm:spPr/>
    </dgm:pt>
    <dgm:pt modelId="{2FAC2E83-F87E-3245-8950-01EFDD1F3F96}" type="pres">
      <dgm:prSet presAssocID="{5D27B87D-5DC2-E143-853B-E9B34823F1BC}" presName="rootText" presStyleLbl="node4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BAC656-F408-964A-BE87-CEEF7F1421FF}" type="pres">
      <dgm:prSet presAssocID="{5D27B87D-5DC2-E143-853B-E9B34823F1BC}" presName="rootConnector" presStyleLbl="node4" presStyleIdx="3" presStyleCnt="11"/>
      <dgm:spPr/>
      <dgm:t>
        <a:bodyPr/>
        <a:lstStyle/>
        <a:p>
          <a:endParaRPr lang="en-US"/>
        </a:p>
      </dgm:t>
    </dgm:pt>
    <dgm:pt modelId="{EE6BD658-4861-4743-87CD-11263F9252C0}" type="pres">
      <dgm:prSet presAssocID="{5D27B87D-5DC2-E143-853B-E9B34823F1BC}" presName="hierChild4" presStyleCnt="0"/>
      <dgm:spPr/>
    </dgm:pt>
    <dgm:pt modelId="{ABD6D949-5B3D-294A-AD8B-9B69DCE0E213}" type="pres">
      <dgm:prSet presAssocID="{5D27B87D-5DC2-E143-853B-E9B34823F1BC}" presName="hierChild5" presStyleCnt="0"/>
      <dgm:spPr/>
    </dgm:pt>
    <dgm:pt modelId="{53DDD962-3586-634C-B056-5DFA1D2CC102}" type="pres">
      <dgm:prSet presAssocID="{CB0A75C6-AACA-8E43-9FDA-55A8C89CA8BB}" presName="Name37" presStyleLbl="parChTrans1D4" presStyleIdx="4" presStyleCnt="11"/>
      <dgm:spPr/>
      <dgm:t>
        <a:bodyPr/>
        <a:lstStyle/>
        <a:p>
          <a:endParaRPr lang="en-US"/>
        </a:p>
      </dgm:t>
    </dgm:pt>
    <dgm:pt modelId="{AD5A7885-D24A-CC48-8F69-61792CD38BD2}" type="pres">
      <dgm:prSet presAssocID="{1A54997C-40C4-4B41-B9BC-D9C5A2C79102}" presName="hierRoot2" presStyleCnt="0">
        <dgm:presLayoutVars>
          <dgm:hierBranch val="init"/>
        </dgm:presLayoutVars>
      </dgm:prSet>
      <dgm:spPr/>
    </dgm:pt>
    <dgm:pt modelId="{FE4E6CDC-F4C3-B646-BA89-00F2B2C8613B}" type="pres">
      <dgm:prSet presAssocID="{1A54997C-40C4-4B41-B9BC-D9C5A2C79102}" presName="rootComposite" presStyleCnt="0"/>
      <dgm:spPr/>
    </dgm:pt>
    <dgm:pt modelId="{30AD823F-4D2D-0E41-9852-626C31F16315}" type="pres">
      <dgm:prSet presAssocID="{1A54997C-40C4-4B41-B9BC-D9C5A2C79102}" presName="rootText" presStyleLbl="node4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9D24F2-C262-C94F-B971-28A3AF965C6F}" type="pres">
      <dgm:prSet presAssocID="{1A54997C-40C4-4B41-B9BC-D9C5A2C79102}" presName="rootConnector" presStyleLbl="node4" presStyleIdx="4" presStyleCnt="11"/>
      <dgm:spPr/>
      <dgm:t>
        <a:bodyPr/>
        <a:lstStyle/>
        <a:p>
          <a:endParaRPr lang="en-US"/>
        </a:p>
      </dgm:t>
    </dgm:pt>
    <dgm:pt modelId="{F547D3E3-F8FC-6548-9AFE-EDC64545E749}" type="pres">
      <dgm:prSet presAssocID="{1A54997C-40C4-4B41-B9BC-D9C5A2C79102}" presName="hierChild4" presStyleCnt="0"/>
      <dgm:spPr/>
    </dgm:pt>
    <dgm:pt modelId="{F47DE263-9FA6-5E49-993A-2A0EAB6D57AA}" type="pres">
      <dgm:prSet presAssocID="{1A54997C-40C4-4B41-B9BC-D9C5A2C79102}" presName="hierChild5" presStyleCnt="0"/>
      <dgm:spPr/>
    </dgm:pt>
    <dgm:pt modelId="{5BB83899-F981-F342-8444-C42CE622DC5C}" type="pres">
      <dgm:prSet presAssocID="{0BD1D147-B1CE-754A-9EDA-CCD13F33629C}" presName="hierChild5" presStyleCnt="0"/>
      <dgm:spPr/>
    </dgm:pt>
    <dgm:pt modelId="{F0EFAAF6-E782-A341-B24D-6C753B3615D4}" type="pres">
      <dgm:prSet presAssocID="{BE13ABEC-63FD-BC4D-B677-D742918681EE}" presName="Name37" presStyleLbl="parChTrans1D3" presStyleIdx="5" presStyleCnt="21"/>
      <dgm:spPr/>
      <dgm:t>
        <a:bodyPr/>
        <a:lstStyle/>
        <a:p>
          <a:endParaRPr lang="en-US"/>
        </a:p>
      </dgm:t>
    </dgm:pt>
    <dgm:pt modelId="{6A6C087D-16C5-5D42-9B6A-8277BCE707B8}" type="pres">
      <dgm:prSet presAssocID="{BC027EC1-A9BB-F748-9DE1-AFE9BB10A39F}" presName="hierRoot2" presStyleCnt="0">
        <dgm:presLayoutVars>
          <dgm:hierBranch val="init"/>
        </dgm:presLayoutVars>
      </dgm:prSet>
      <dgm:spPr/>
    </dgm:pt>
    <dgm:pt modelId="{75FA84BF-1F38-434B-8117-6F59BFAD5DB0}" type="pres">
      <dgm:prSet presAssocID="{BC027EC1-A9BB-F748-9DE1-AFE9BB10A39F}" presName="rootComposite" presStyleCnt="0"/>
      <dgm:spPr/>
    </dgm:pt>
    <dgm:pt modelId="{262E39DD-8822-4D49-8B1F-B5BDB79A1043}" type="pres">
      <dgm:prSet presAssocID="{BC027EC1-A9BB-F748-9DE1-AFE9BB10A39F}" presName="rootText" presStyleLbl="node3" presStyleIdx="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2F85E7-A80C-6148-986D-2EC351493DCE}" type="pres">
      <dgm:prSet presAssocID="{BC027EC1-A9BB-F748-9DE1-AFE9BB10A39F}" presName="rootConnector" presStyleLbl="node3" presStyleIdx="5" presStyleCnt="21"/>
      <dgm:spPr/>
      <dgm:t>
        <a:bodyPr/>
        <a:lstStyle/>
        <a:p>
          <a:endParaRPr lang="en-US"/>
        </a:p>
      </dgm:t>
    </dgm:pt>
    <dgm:pt modelId="{AD73D1E1-63F3-7C4C-A730-D0B7322F2916}" type="pres">
      <dgm:prSet presAssocID="{BC027EC1-A9BB-F748-9DE1-AFE9BB10A39F}" presName="hierChild4" presStyleCnt="0"/>
      <dgm:spPr/>
    </dgm:pt>
    <dgm:pt modelId="{615D69EB-FBEE-B54A-87CC-BA1E2A2FB943}" type="pres">
      <dgm:prSet presAssocID="{0A9FCCC5-2FAA-7440-93A3-E63F01740B71}" presName="Name37" presStyleLbl="parChTrans1D4" presStyleIdx="5" presStyleCnt="11"/>
      <dgm:spPr/>
      <dgm:t>
        <a:bodyPr/>
        <a:lstStyle/>
        <a:p>
          <a:endParaRPr lang="en-US"/>
        </a:p>
      </dgm:t>
    </dgm:pt>
    <dgm:pt modelId="{06688A11-43B4-C947-BF6C-D6772BD0BCFB}" type="pres">
      <dgm:prSet presAssocID="{8BFC47EB-462D-3944-81BA-2DBE97912D10}" presName="hierRoot2" presStyleCnt="0">
        <dgm:presLayoutVars>
          <dgm:hierBranch val="init"/>
        </dgm:presLayoutVars>
      </dgm:prSet>
      <dgm:spPr/>
    </dgm:pt>
    <dgm:pt modelId="{C92499C0-2751-3540-9022-DCF6906790D3}" type="pres">
      <dgm:prSet presAssocID="{8BFC47EB-462D-3944-81BA-2DBE97912D10}" presName="rootComposite" presStyleCnt="0"/>
      <dgm:spPr/>
    </dgm:pt>
    <dgm:pt modelId="{0EBD32AA-15F5-A44E-A31D-95F322CDB919}" type="pres">
      <dgm:prSet presAssocID="{8BFC47EB-462D-3944-81BA-2DBE97912D10}" presName="rootText" presStyleLbl="node4" presStyleIdx="5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843901-88D6-E446-9769-59848E075608}" type="pres">
      <dgm:prSet presAssocID="{8BFC47EB-462D-3944-81BA-2DBE97912D10}" presName="rootConnector" presStyleLbl="node4" presStyleIdx="5" presStyleCnt="11"/>
      <dgm:spPr/>
      <dgm:t>
        <a:bodyPr/>
        <a:lstStyle/>
        <a:p>
          <a:endParaRPr lang="en-US"/>
        </a:p>
      </dgm:t>
    </dgm:pt>
    <dgm:pt modelId="{83AFD5FC-09DE-8C41-9B68-8ADC3C075436}" type="pres">
      <dgm:prSet presAssocID="{8BFC47EB-462D-3944-81BA-2DBE97912D10}" presName="hierChild4" presStyleCnt="0"/>
      <dgm:spPr/>
    </dgm:pt>
    <dgm:pt modelId="{98885B94-250D-1140-B012-E18D142635CE}" type="pres">
      <dgm:prSet presAssocID="{8BFC47EB-462D-3944-81BA-2DBE97912D10}" presName="hierChild5" presStyleCnt="0"/>
      <dgm:spPr/>
    </dgm:pt>
    <dgm:pt modelId="{5A438E4D-6244-8D43-B85F-5B99B9F8D62F}" type="pres">
      <dgm:prSet presAssocID="{7EB6F058-109B-5746-943E-BC6D31076F60}" presName="Name37" presStyleLbl="parChTrans1D4" presStyleIdx="6" presStyleCnt="11"/>
      <dgm:spPr/>
      <dgm:t>
        <a:bodyPr/>
        <a:lstStyle/>
        <a:p>
          <a:endParaRPr lang="en-US"/>
        </a:p>
      </dgm:t>
    </dgm:pt>
    <dgm:pt modelId="{37AE73BE-8896-214B-8FE5-EDA46D4EB78D}" type="pres">
      <dgm:prSet presAssocID="{0839DDAE-0FE6-C54C-80AB-C858077ADD05}" presName="hierRoot2" presStyleCnt="0">
        <dgm:presLayoutVars>
          <dgm:hierBranch val="init"/>
        </dgm:presLayoutVars>
      </dgm:prSet>
      <dgm:spPr/>
    </dgm:pt>
    <dgm:pt modelId="{AB34110E-8FF7-9D47-9019-7C1654BB9EC2}" type="pres">
      <dgm:prSet presAssocID="{0839DDAE-0FE6-C54C-80AB-C858077ADD05}" presName="rootComposite" presStyleCnt="0"/>
      <dgm:spPr/>
    </dgm:pt>
    <dgm:pt modelId="{14695652-E419-BA46-A1D3-2656924143A0}" type="pres">
      <dgm:prSet presAssocID="{0839DDAE-0FE6-C54C-80AB-C858077ADD05}" presName="rootText" presStyleLbl="node4" presStyleIdx="6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8A2444-6726-2E4D-8116-22BF3CB36129}" type="pres">
      <dgm:prSet presAssocID="{0839DDAE-0FE6-C54C-80AB-C858077ADD05}" presName="rootConnector" presStyleLbl="node4" presStyleIdx="6" presStyleCnt="11"/>
      <dgm:spPr/>
      <dgm:t>
        <a:bodyPr/>
        <a:lstStyle/>
        <a:p>
          <a:endParaRPr lang="en-US"/>
        </a:p>
      </dgm:t>
    </dgm:pt>
    <dgm:pt modelId="{34C98AB2-CDE3-D941-83F5-5B2C13B8BE03}" type="pres">
      <dgm:prSet presAssocID="{0839DDAE-0FE6-C54C-80AB-C858077ADD05}" presName="hierChild4" presStyleCnt="0"/>
      <dgm:spPr/>
    </dgm:pt>
    <dgm:pt modelId="{ECD3A60A-1C09-4541-9C24-7BA52CE6E163}" type="pres">
      <dgm:prSet presAssocID="{0839DDAE-0FE6-C54C-80AB-C858077ADD05}" presName="hierChild5" presStyleCnt="0"/>
      <dgm:spPr/>
    </dgm:pt>
    <dgm:pt modelId="{2EA474CB-868D-5C42-81C0-26CECE9A0189}" type="pres">
      <dgm:prSet presAssocID="{BC027EC1-A9BB-F748-9DE1-AFE9BB10A39F}" presName="hierChild5" presStyleCnt="0"/>
      <dgm:spPr/>
    </dgm:pt>
    <dgm:pt modelId="{9E94E33A-78A4-E14D-8527-7F2FC60757FD}" type="pres">
      <dgm:prSet presAssocID="{5D66479E-BDC6-A746-B529-460581B04BBA}" presName="hierChild5" presStyleCnt="0"/>
      <dgm:spPr/>
    </dgm:pt>
    <dgm:pt modelId="{D8F1BB50-F9BC-1A47-99F1-4E0195BF8112}" type="pres">
      <dgm:prSet presAssocID="{07177107-2D82-FD4D-ADA0-08A88ADD77BD}" presName="Name37" presStyleLbl="parChTrans1D2" presStyleIdx="2" presStyleCnt="6"/>
      <dgm:spPr/>
      <dgm:t>
        <a:bodyPr/>
        <a:lstStyle/>
        <a:p>
          <a:endParaRPr lang="en-US"/>
        </a:p>
      </dgm:t>
    </dgm:pt>
    <dgm:pt modelId="{AEC4E2E8-D17B-6F4C-8CDE-216B19CEA2E7}" type="pres">
      <dgm:prSet presAssocID="{C6D1162A-2243-564F-9A1A-CEFDF70F0E12}" presName="hierRoot2" presStyleCnt="0">
        <dgm:presLayoutVars>
          <dgm:hierBranch val="init"/>
        </dgm:presLayoutVars>
      </dgm:prSet>
      <dgm:spPr/>
    </dgm:pt>
    <dgm:pt modelId="{068F1DD8-2FC9-024C-88D0-6F876339E294}" type="pres">
      <dgm:prSet presAssocID="{C6D1162A-2243-564F-9A1A-CEFDF70F0E12}" presName="rootComposite" presStyleCnt="0"/>
      <dgm:spPr/>
    </dgm:pt>
    <dgm:pt modelId="{5A8E0795-6C35-6247-A1CB-CCF5348A36DB}" type="pres">
      <dgm:prSet presAssocID="{C6D1162A-2243-564F-9A1A-CEFDF70F0E12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49C0D7-69F1-0444-97E1-113420C67FF8}" type="pres">
      <dgm:prSet presAssocID="{C6D1162A-2243-564F-9A1A-CEFDF70F0E12}" presName="rootConnector" presStyleLbl="node2" presStyleIdx="2" presStyleCnt="6"/>
      <dgm:spPr/>
      <dgm:t>
        <a:bodyPr/>
        <a:lstStyle/>
        <a:p>
          <a:endParaRPr lang="en-US"/>
        </a:p>
      </dgm:t>
    </dgm:pt>
    <dgm:pt modelId="{62DB3ED0-2D07-2E4D-B206-BDDE8BE42830}" type="pres">
      <dgm:prSet presAssocID="{C6D1162A-2243-564F-9A1A-CEFDF70F0E12}" presName="hierChild4" presStyleCnt="0"/>
      <dgm:spPr/>
    </dgm:pt>
    <dgm:pt modelId="{6D0A861D-FAF2-014F-A02C-71E856B413A5}" type="pres">
      <dgm:prSet presAssocID="{204D63E6-ED5E-5848-A86A-6932DC177604}" presName="Name37" presStyleLbl="parChTrans1D3" presStyleIdx="6" presStyleCnt="21"/>
      <dgm:spPr/>
      <dgm:t>
        <a:bodyPr/>
        <a:lstStyle/>
        <a:p>
          <a:endParaRPr lang="en-US"/>
        </a:p>
      </dgm:t>
    </dgm:pt>
    <dgm:pt modelId="{2FD73935-CA92-5946-BFC8-FAA0BE2A53EA}" type="pres">
      <dgm:prSet presAssocID="{C54E60E2-96AC-3E4F-B5B4-9A07EB8EB252}" presName="hierRoot2" presStyleCnt="0">
        <dgm:presLayoutVars>
          <dgm:hierBranch val="init"/>
        </dgm:presLayoutVars>
      </dgm:prSet>
      <dgm:spPr/>
    </dgm:pt>
    <dgm:pt modelId="{50F7422D-3713-5348-98E3-E80E7780B83B}" type="pres">
      <dgm:prSet presAssocID="{C54E60E2-96AC-3E4F-B5B4-9A07EB8EB252}" presName="rootComposite" presStyleCnt="0"/>
      <dgm:spPr/>
    </dgm:pt>
    <dgm:pt modelId="{239C4D0C-77F0-044B-97CC-F52674284EC7}" type="pres">
      <dgm:prSet presAssocID="{C54E60E2-96AC-3E4F-B5B4-9A07EB8EB252}" presName="rootText" presStyleLbl="node3" presStyleIdx="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85EDD3-C57C-2441-82F1-E448015AF62E}" type="pres">
      <dgm:prSet presAssocID="{C54E60E2-96AC-3E4F-B5B4-9A07EB8EB252}" presName="rootConnector" presStyleLbl="node3" presStyleIdx="6" presStyleCnt="21"/>
      <dgm:spPr/>
      <dgm:t>
        <a:bodyPr/>
        <a:lstStyle/>
        <a:p>
          <a:endParaRPr lang="en-US"/>
        </a:p>
      </dgm:t>
    </dgm:pt>
    <dgm:pt modelId="{9D7136D2-13B7-9440-B577-B030196809F6}" type="pres">
      <dgm:prSet presAssocID="{C54E60E2-96AC-3E4F-B5B4-9A07EB8EB252}" presName="hierChild4" presStyleCnt="0"/>
      <dgm:spPr/>
    </dgm:pt>
    <dgm:pt modelId="{557BBAC5-4F44-534B-B84B-B9FB3BB64F38}" type="pres">
      <dgm:prSet presAssocID="{C54E60E2-96AC-3E4F-B5B4-9A07EB8EB252}" presName="hierChild5" presStyleCnt="0"/>
      <dgm:spPr/>
    </dgm:pt>
    <dgm:pt modelId="{C32FAEC4-A1D1-6043-95BF-503B23149768}" type="pres">
      <dgm:prSet presAssocID="{B37E5621-AFE7-C34E-8EA6-AB7362556D01}" presName="Name37" presStyleLbl="parChTrans1D3" presStyleIdx="7" presStyleCnt="21"/>
      <dgm:spPr/>
      <dgm:t>
        <a:bodyPr/>
        <a:lstStyle/>
        <a:p>
          <a:endParaRPr lang="en-US"/>
        </a:p>
      </dgm:t>
    </dgm:pt>
    <dgm:pt modelId="{F15B48A8-C7E5-574E-B47D-6E819578746C}" type="pres">
      <dgm:prSet presAssocID="{F01B0794-4C17-4242-8BF8-F3CA102D741C}" presName="hierRoot2" presStyleCnt="0">
        <dgm:presLayoutVars>
          <dgm:hierBranch val="init"/>
        </dgm:presLayoutVars>
      </dgm:prSet>
      <dgm:spPr/>
    </dgm:pt>
    <dgm:pt modelId="{2FD3A2EF-D40E-0E48-81C7-4094B288FE98}" type="pres">
      <dgm:prSet presAssocID="{F01B0794-4C17-4242-8BF8-F3CA102D741C}" presName="rootComposite" presStyleCnt="0"/>
      <dgm:spPr/>
    </dgm:pt>
    <dgm:pt modelId="{7250958A-80BB-524D-A3DF-E64F046077EA}" type="pres">
      <dgm:prSet presAssocID="{F01B0794-4C17-4242-8BF8-F3CA102D741C}" presName="rootText" presStyleLbl="node3" presStyleIdx="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A51D5C-AA48-384B-9D70-04408C512D70}" type="pres">
      <dgm:prSet presAssocID="{F01B0794-4C17-4242-8BF8-F3CA102D741C}" presName="rootConnector" presStyleLbl="node3" presStyleIdx="7" presStyleCnt="21"/>
      <dgm:spPr/>
      <dgm:t>
        <a:bodyPr/>
        <a:lstStyle/>
        <a:p>
          <a:endParaRPr lang="en-US"/>
        </a:p>
      </dgm:t>
    </dgm:pt>
    <dgm:pt modelId="{08869956-308A-D843-BCE7-05AED1D99C14}" type="pres">
      <dgm:prSet presAssocID="{F01B0794-4C17-4242-8BF8-F3CA102D741C}" presName="hierChild4" presStyleCnt="0"/>
      <dgm:spPr/>
    </dgm:pt>
    <dgm:pt modelId="{E7BFD4EE-5ABD-D74D-ABBA-319CF511F215}" type="pres">
      <dgm:prSet presAssocID="{F01B0794-4C17-4242-8BF8-F3CA102D741C}" presName="hierChild5" presStyleCnt="0"/>
      <dgm:spPr/>
    </dgm:pt>
    <dgm:pt modelId="{035F7E13-6258-4A35-A842-BBB148F9BDD8}" type="pres">
      <dgm:prSet presAssocID="{60F21A25-1EA8-4250-A92D-B778B7EB453D}" presName="Name37" presStyleLbl="parChTrans1D3" presStyleIdx="8" presStyleCnt="21"/>
      <dgm:spPr/>
      <dgm:t>
        <a:bodyPr/>
        <a:lstStyle/>
        <a:p>
          <a:endParaRPr lang="en-US"/>
        </a:p>
      </dgm:t>
    </dgm:pt>
    <dgm:pt modelId="{B67C45CF-1DD3-42CF-A7D8-7516E3E21563}" type="pres">
      <dgm:prSet presAssocID="{53F95992-BF8C-494E-AD65-767E5934EFB5}" presName="hierRoot2" presStyleCnt="0">
        <dgm:presLayoutVars>
          <dgm:hierBranch val="init"/>
        </dgm:presLayoutVars>
      </dgm:prSet>
      <dgm:spPr/>
    </dgm:pt>
    <dgm:pt modelId="{461706CF-7493-4C30-83B1-39952BA93504}" type="pres">
      <dgm:prSet presAssocID="{53F95992-BF8C-494E-AD65-767E5934EFB5}" presName="rootComposite" presStyleCnt="0"/>
      <dgm:spPr/>
    </dgm:pt>
    <dgm:pt modelId="{A5DC801C-0E23-400A-8DD9-7226647532A6}" type="pres">
      <dgm:prSet presAssocID="{53F95992-BF8C-494E-AD65-767E5934EFB5}" presName="rootText" presStyleLbl="node3" presStyleIdx="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3CECE6-F2E0-4C53-BD4B-B19FE1CBFA36}" type="pres">
      <dgm:prSet presAssocID="{53F95992-BF8C-494E-AD65-767E5934EFB5}" presName="rootConnector" presStyleLbl="node3" presStyleIdx="8" presStyleCnt="21"/>
      <dgm:spPr/>
      <dgm:t>
        <a:bodyPr/>
        <a:lstStyle/>
        <a:p>
          <a:endParaRPr lang="en-US"/>
        </a:p>
      </dgm:t>
    </dgm:pt>
    <dgm:pt modelId="{AAE97CBD-3D82-44E9-BB74-A949FB17A321}" type="pres">
      <dgm:prSet presAssocID="{53F95992-BF8C-494E-AD65-767E5934EFB5}" presName="hierChild4" presStyleCnt="0"/>
      <dgm:spPr/>
    </dgm:pt>
    <dgm:pt modelId="{39A90886-E2A0-4999-AF11-BC0E9FBE0E7B}" type="pres">
      <dgm:prSet presAssocID="{53F95992-BF8C-494E-AD65-767E5934EFB5}" presName="hierChild5" presStyleCnt="0"/>
      <dgm:spPr/>
    </dgm:pt>
    <dgm:pt modelId="{10119DC5-12A0-3E4E-97B2-AB7160CDF4CE}" type="pres">
      <dgm:prSet presAssocID="{C6D1162A-2243-564F-9A1A-CEFDF70F0E12}" presName="hierChild5" presStyleCnt="0"/>
      <dgm:spPr/>
    </dgm:pt>
    <dgm:pt modelId="{AC9363FB-BF98-8745-9964-3B56DD356CCD}" type="pres">
      <dgm:prSet presAssocID="{323E3434-E955-244C-915E-2CC6596D8307}" presName="Name37" presStyleLbl="parChTrans1D2" presStyleIdx="3" presStyleCnt="6"/>
      <dgm:spPr/>
      <dgm:t>
        <a:bodyPr/>
        <a:lstStyle/>
        <a:p>
          <a:endParaRPr lang="en-US"/>
        </a:p>
      </dgm:t>
    </dgm:pt>
    <dgm:pt modelId="{18712479-AB2E-784F-B65F-3C3CCD3FB913}" type="pres">
      <dgm:prSet presAssocID="{6D0022C7-0307-6347-BCBF-6B225A207099}" presName="hierRoot2" presStyleCnt="0">
        <dgm:presLayoutVars>
          <dgm:hierBranch val="init"/>
        </dgm:presLayoutVars>
      </dgm:prSet>
      <dgm:spPr/>
    </dgm:pt>
    <dgm:pt modelId="{49C75857-EE14-3043-9196-BDDB829FA620}" type="pres">
      <dgm:prSet presAssocID="{6D0022C7-0307-6347-BCBF-6B225A207099}" presName="rootComposite" presStyleCnt="0"/>
      <dgm:spPr/>
    </dgm:pt>
    <dgm:pt modelId="{35604E46-52A5-8A4D-8938-815BF6E77373}" type="pres">
      <dgm:prSet presAssocID="{6D0022C7-0307-6347-BCBF-6B225A207099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955E48-B9C9-9B4D-9351-881A70EDD6CD}" type="pres">
      <dgm:prSet presAssocID="{6D0022C7-0307-6347-BCBF-6B225A207099}" presName="rootConnector" presStyleLbl="node2" presStyleIdx="3" presStyleCnt="6"/>
      <dgm:spPr/>
      <dgm:t>
        <a:bodyPr/>
        <a:lstStyle/>
        <a:p>
          <a:endParaRPr lang="en-US"/>
        </a:p>
      </dgm:t>
    </dgm:pt>
    <dgm:pt modelId="{3490594F-8B0D-2442-8DC1-42F24F2A9F98}" type="pres">
      <dgm:prSet presAssocID="{6D0022C7-0307-6347-BCBF-6B225A207099}" presName="hierChild4" presStyleCnt="0"/>
      <dgm:spPr/>
    </dgm:pt>
    <dgm:pt modelId="{0AEA82DA-C874-974E-A13F-F9F878BA81CA}" type="pres">
      <dgm:prSet presAssocID="{6AAE595A-E6FE-0941-92D1-BBDE25DD2B0C}" presName="Name37" presStyleLbl="parChTrans1D3" presStyleIdx="9" presStyleCnt="21"/>
      <dgm:spPr/>
      <dgm:t>
        <a:bodyPr/>
        <a:lstStyle/>
        <a:p>
          <a:endParaRPr lang="en-US"/>
        </a:p>
      </dgm:t>
    </dgm:pt>
    <dgm:pt modelId="{AF9B8DE2-3113-A14A-B092-87B05AF78B35}" type="pres">
      <dgm:prSet presAssocID="{59B6C8F2-7581-E642-B927-0545DEF8CE93}" presName="hierRoot2" presStyleCnt="0">
        <dgm:presLayoutVars>
          <dgm:hierBranch val="init"/>
        </dgm:presLayoutVars>
      </dgm:prSet>
      <dgm:spPr/>
    </dgm:pt>
    <dgm:pt modelId="{2EADFCF4-32F7-3749-A15E-9E20BD301BEE}" type="pres">
      <dgm:prSet presAssocID="{59B6C8F2-7581-E642-B927-0545DEF8CE93}" presName="rootComposite" presStyleCnt="0"/>
      <dgm:spPr/>
    </dgm:pt>
    <dgm:pt modelId="{306AD049-D03D-A242-B7AE-EC2CE4AC3C67}" type="pres">
      <dgm:prSet presAssocID="{59B6C8F2-7581-E642-B927-0545DEF8CE93}" presName="rootText" presStyleLbl="node3" presStyleIdx="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65EDDA-D530-AD45-92D7-5DF35E3D7E4E}" type="pres">
      <dgm:prSet presAssocID="{59B6C8F2-7581-E642-B927-0545DEF8CE93}" presName="rootConnector" presStyleLbl="node3" presStyleIdx="9" presStyleCnt="21"/>
      <dgm:spPr/>
      <dgm:t>
        <a:bodyPr/>
        <a:lstStyle/>
        <a:p>
          <a:endParaRPr lang="en-US"/>
        </a:p>
      </dgm:t>
    </dgm:pt>
    <dgm:pt modelId="{71F7BB98-BCE3-C944-8D45-AA3785110588}" type="pres">
      <dgm:prSet presAssocID="{59B6C8F2-7581-E642-B927-0545DEF8CE93}" presName="hierChild4" presStyleCnt="0"/>
      <dgm:spPr/>
    </dgm:pt>
    <dgm:pt modelId="{C4061335-CE0F-7A4A-8326-C375F2DFA26F}" type="pres">
      <dgm:prSet presAssocID="{59B6C8F2-7581-E642-B927-0545DEF8CE93}" presName="hierChild5" presStyleCnt="0"/>
      <dgm:spPr/>
    </dgm:pt>
    <dgm:pt modelId="{ACB84457-B1BD-0C44-92DA-14083CB10F10}" type="pres">
      <dgm:prSet presAssocID="{791A7D40-3987-0944-BA13-687813DDC743}" presName="Name37" presStyleLbl="parChTrans1D3" presStyleIdx="10" presStyleCnt="21"/>
      <dgm:spPr/>
      <dgm:t>
        <a:bodyPr/>
        <a:lstStyle/>
        <a:p>
          <a:endParaRPr lang="en-US"/>
        </a:p>
      </dgm:t>
    </dgm:pt>
    <dgm:pt modelId="{B9891432-9F32-1342-9908-D0F70D36A565}" type="pres">
      <dgm:prSet presAssocID="{13CDE42C-71D6-6E4E-B62C-82A2D86C3AFF}" presName="hierRoot2" presStyleCnt="0">
        <dgm:presLayoutVars>
          <dgm:hierBranch val="init"/>
        </dgm:presLayoutVars>
      </dgm:prSet>
      <dgm:spPr/>
    </dgm:pt>
    <dgm:pt modelId="{86BB79D6-FFF6-D04D-94E6-0F9A5B219399}" type="pres">
      <dgm:prSet presAssocID="{13CDE42C-71D6-6E4E-B62C-82A2D86C3AFF}" presName="rootComposite" presStyleCnt="0"/>
      <dgm:spPr/>
    </dgm:pt>
    <dgm:pt modelId="{2F4BC5C1-11BD-F74D-BF69-784CF9BEBA04}" type="pres">
      <dgm:prSet presAssocID="{13CDE42C-71D6-6E4E-B62C-82A2D86C3AFF}" presName="rootText" presStyleLbl="node3" presStyleIdx="1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471D91-A462-3447-9F94-690FCFD75CC5}" type="pres">
      <dgm:prSet presAssocID="{13CDE42C-71D6-6E4E-B62C-82A2D86C3AFF}" presName="rootConnector" presStyleLbl="node3" presStyleIdx="10" presStyleCnt="21"/>
      <dgm:spPr/>
      <dgm:t>
        <a:bodyPr/>
        <a:lstStyle/>
        <a:p>
          <a:endParaRPr lang="en-US"/>
        </a:p>
      </dgm:t>
    </dgm:pt>
    <dgm:pt modelId="{F103BB9B-CC5A-5B44-AE66-8C28531ED68C}" type="pres">
      <dgm:prSet presAssocID="{13CDE42C-71D6-6E4E-B62C-82A2D86C3AFF}" presName="hierChild4" presStyleCnt="0"/>
      <dgm:spPr/>
    </dgm:pt>
    <dgm:pt modelId="{A1A1CC99-B401-D649-AE1A-5F296E7B05D3}" type="pres">
      <dgm:prSet presAssocID="{13CDE42C-71D6-6E4E-B62C-82A2D86C3AFF}" presName="hierChild5" presStyleCnt="0"/>
      <dgm:spPr/>
    </dgm:pt>
    <dgm:pt modelId="{03B7D422-DA1E-7C42-9B22-0303F43A05E9}" type="pres">
      <dgm:prSet presAssocID="{F075118B-2EBC-A643-9CC9-BCC76E5FEA93}" presName="Name37" presStyleLbl="parChTrans1D3" presStyleIdx="11" presStyleCnt="21"/>
      <dgm:spPr/>
      <dgm:t>
        <a:bodyPr/>
        <a:lstStyle/>
        <a:p>
          <a:endParaRPr lang="en-US"/>
        </a:p>
      </dgm:t>
    </dgm:pt>
    <dgm:pt modelId="{8F0B8980-0286-754C-8424-2AC7033A8144}" type="pres">
      <dgm:prSet presAssocID="{11353F0D-E7B9-C741-8BDA-74B48963AE55}" presName="hierRoot2" presStyleCnt="0">
        <dgm:presLayoutVars>
          <dgm:hierBranch val="init"/>
        </dgm:presLayoutVars>
      </dgm:prSet>
      <dgm:spPr/>
    </dgm:pt>
    <dgm:pt modelId="{364C7663-3527-0C4B-AB15-7016F7F76AAA}" type="pres">
      <dgm:prSet presAssocID="{11353F0D-E7B9-C741-8BDA-74B48963AE55}" presName="rootComposite" presStyleCnt="0"/>
      <dgm:spPr/>
    </dgm:pt>
    <dgm:pt modelId="{0457D189-BAE3-A444-8FF2-39890D41CB7E}" type="pres">
      <dgm:prSet presAssocID="{11353F0D-E7B9-C741-8BDA-74B48963AE55}" presName="rootText" presStyleLbl="node3" presStyleIdx="1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AABB2E-22DC-8C4C-9CBE-738471DA480A}" type="pres">
      <dgm:prSet presAssocID="{11353F0D-E7B9-C741-8BDA-74B48963AE55}" presName="rootConnector" presStyleLbl="node3" presStyleIdx="11" presStyleCnt="21"/>
      <dgm:spPr/>
      <dgm:t>
        <a:bodyPr/>
        <a:lstStyle/>
        <a:p>
          <a:endParaRPr lang="en-US"/>
        </a:p>
      </dgm:t>
    </dgm:pt>
    <dgm:pt modelId="{45E73A72-CA7B-D140-B4AA-C2B8A88BBF06}" type="pres">
      <dgm:prSet presAssocID="{11353F0D-E7B9-C741-8BDA-74B48963AE55}" presName="hierChild4" presStyleCnt="0"/>
      <dgm:spPr/>
    </dgm:pt>
    <dgm:pt modelId="{86E0DB88-B540-9844-8624-6804D166C8E4}" type="pres">
      <dgm:prSet presAssocID="{11353F0D-E7B9-C741-8BDA-74B48963AE55}" presName="hierChild5" presStyleCnt="0"/>
      <dgm:spPr/>
    </dgm:pt>
    <dgm:pt modelId="{861965E9-338D-5E44-860A-379579E57410}" type="pres">
      <dgm:prSet presAssocID="{9EF80D4C-E3BE-0549-AC67-44BCE722A7A5}" presName="Name37" presStyleLbl="parChTrans1D3" presStyleIdx="12" presStyleCnt="21"/>
      <dgm:spPr/>
      <dgm:t>
        <a:bodyPr/>
        <a:lstStyle/>
        <a:p>
          <a:endParaRPr lang="en-US"/>
        </a:p>
      </dgm:t>
    </dgm:pt>
    <dgm:pt modelId="{F90CE88C-2957-2E4F-9200-F7BA03B60ACF}" type="pres">
      <dgm:prSet presAssocID="{FC67BF2E-564B-4146-90E2-4E074C171148}" presName="hierRoot2" presStyleCnt="0">
        <dgm:presLayoutVars>
          <dgm:hierBranch val="init"/>
        </dgm:presLayoutVars>
      </dgm:prSet>
      <dgm:spPr/>
    </dgm:pt>
    <dgm:pt modelId="{91266D66-0961-1547-B481-1D0BF7C6CC72}" type="pres">
      <dgm:prSet presAssocID="{FC67BF2E-564B-4146-90E2-4E074C171148}" presName="rootComposite" presStyleCnt="0"/>
      <dgm:spPr/>
    </dgm:pt>
    <dgm:pt modelId="{34ECE4D3-21B7-B04F-8927-E43BEFF97C6F}" type="pres">
      <dgm:prSet presAssocID="{FC67BF2E-564B-4146-90E2-4E074C171148}" presName="rootText" presStyleLbl="node3" presStyleIdx="1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D9E5A2-E499-AE43-BDD2-98D9D081C504}" type="pres">
      <dgm:prSet presAssocID="{FC67BF2E-564B-4146-90E2-4E074C171148}" presName="rootConnector" presStyleLbl="node3" presStyleIdx="12" presStyleCnt="21"/>
      <dgm:spPr/>
      <dgm:t>
        <a:bodyPr/>
        <a:lstStyle/>
        <a:p>
          <a:endParaRPr lang="en-US"/>
        </a:p>
      </dgm:t>
    </dgm:pt>
    <dgm:pt modelId="{A8AECE62-5E00-7C4D-88CA-42044E99B01A}" type="pres">
      <dgm:prSet presAssocID="{FC67BF2E-564B-4146-90E2-4E074C171148}" presName="hierChild4" presStyleCnt="0"/>
      <dgm:spPr/>
    </dgm:pt>
    <dgm:pt modelId="{3064C6EA-07F2-174E-A953-C16A128830C7}" type="pres">
      <dgm:prSet presAssocID="{FC67BF2E-564B-4146-90E2-4E074C171148}" presName="hierChild5" presStyleCnt="0"/>
      <dgm:spPr/>
    </dgm:pt>
    <dgm:pt modelId="{249C9B3D-7F5E-F146-8A5F-E460D1462F41}" type="pres">
      <dgm:prSet presAssocID="{71F5D6B6-C2AA-0341-8A1F-773F4A0E2C55}" presName="Name37" presStyleLbl="parChTrans1D3" presStyleIdx="13" presStyleCnt="21"/>
      <dgm:spPr/>
      <dgm:t>
        <a:bodyPr/>
        <a:lstStyle/>
        <a:p>
          <a:endParaRPr lang="en-US"/>
        </a:p>
      </dgm:t>
    </dgm:pt>
    <dgm:pt modelId="{E90D240C-8DA6-BB49-92D5-2DF17D31667A}" type="pres">
      <dgm:prSet presAssocID="{7B3C71A1-5338-BD41-8791-5B26F5D1DA9A}" presName="hierRoot2" presStyleCnt="0">
        <dgm:presLayoutVars>
          <dgm:hierBranch val="init"/>
        </dgm:presLayoutVars>
      </dgm:prSet>
      <dgm:spPr/>
    </dgm:pt>
    <dgm:pt modelId="{6161D37E-3155-6945-8E1E-82EBDD3F902B}" type="pres">
      <dgm:prSet presAssocID="{7B3C71A1-5338-BD41-8791-5B26F5D1DA9A}" presName="rootComposite" presStyleCnt="0"/>
      <dgm:spPr/>
    </dgm:pt>
    <dgm:pt modelId="{BC448705-F4CA-C24E-8C67-31F02736793C}" type="pres">
      <dgm:prSet presAssocID="{7B3C71A1-5338-BD41-8791-5B26F5D1DA9A}" presName="rootText" presStyleLbl="node3" presStyleIdx="1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5E92DA-87FB-1843-8D89-38A9E99424D7}" type="pres">
      <dgm:prSet presAssocID="{7B3C71A1-5338-BD41-8791-5B26F5D1DA9A}" presName="rootConnector" presStyleLbl="node3" presStyleIdx="13" presStyleCnt="21"/>
      <dgm:spPr/>
      <dgm:t>
        <a:bodyPr/>
        <a:lstStyle/>
        <a:p>
          <a:endParaRPr lang="en-US"/>
        </a:p>
      </dgm:t>
    </dgm:pt>
    <dgm:pt modelId="{5C0E2584-0D4F-6644-B7E3-D08EE6C77271}" type="pres">
      <dgm:prSet presAssocID="{7B3C71A1-5338-BD41-8791-5B26F5D1DA9A}" presName="hierChild4" presStyleCnt="0"/>
      <dgm:spPr/>
    </dgm:pt>
    <dgm:pt modelId="{289180EA-7DE5-F347-99E8-B359F62AD8EB}" type="pres">
      <dgm:prSet presAssocID="{7B3C71A1-5338-BD41-8791-5B26F5D1DA9A}" presName="hierChild5" presStyleCnt="0"/>
      <dgm:spPr/>
    </dgm:pt>
    <dgm:pt modelId="{37690867-5CA4-904E-818C-A4316D85B46A}" type="pres">
      <dgm:prSet presAssocID="{EB0BD66B-4528-BD42-8B9A-38FAEA6B316C}" presName="Name37" presStyleLbl="parChTrans1D3" presStyleIdx="14" presStyleCnt="21"/>
      <dgm:spPr/>
      <dgm:t>
        <a:bodyPr/>
        <a:lstStyle/>
        <a:p>
          <a:endParaRPr lang="en-US"/>
        </a:p>
      </dgm:t>
    </dgm:pt>
    <dgm:pt modelId="{44C35646-7C5F-814C-8980-18B762B85930}" type="pres">
      <dgm:prSet presAssocID="{8C230713-014B-B042-8183-80569893DCE0}" presName="hierRoot2" presStyleCnt="0">
        <dgm:presLayoutVars>
          <dgm:hierBranch val="init"/>
        </dgm:presLayoutVars>
      </dgm:prSet>
      <dgm:spPr/>
    </dgm:pt>
    <dgm:pt modelId="{1D20C602-7FC7-9E4E-92A2-2DA08875B563}" type="pres">
      <dgm:prSet presAssocID="{8C230713-014B-B042-8183-80569893DCE0}" presName="rootComposite" presStyleCnt="0"/>
      <dgm:spPr/>
    </dgm:pt>
    <dgm:pt modelId="{7BDF28E8-439B-BE41-9DCE-CB1A403675C3}" type="pres">
      <dgm:prSet presAssocID="{8C230713-014B-B042-8183-80569893DCE0}" presName="rootText" presStyleLbl="node3" presStyleIdx="1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9702BC-4886-FA49-9688-EA9D1E636E39}" type="pres">
      <dgm:prSet presAssocID="{8C230713-014B-B042-8183-80569893DCE0}" presName="rootConnector" presStyleLbl="node3" presStyleIdx="14" presStyleCnt="21"/>
      <dgm:spPr/>
      <dgm:t>
        <a:bodyPr/>
        <a:lstStyle/>
        <a:p>
          <a:endParaRPr lang="en-US"/>
        </a:p>
      </dgm:t>
    </dgm:pt>
    <dgm:pt modelId="{25124A84-C0AB-1243-B221-DE69BE4A76F9}" type="pres">
      <dgm:prSet presAssocID="{8C230713-014B-B042-8183-80569893DCE0}" presName="hierChild4" presStyleCnt="0"/>
      <dgm:spPr/>
    </dgm:pt>
    <dgm:pt modelId="{CE5C3041-D6C4-804F-AA37-B9E527EEC172}" type="pres">
      <dgm:prSet presAssocID="{8C230713-014B-B042-8183-80569893DCE0}" presName="hierChild5" presStyleCnt="0"/>
      <dgm:spPr/>
    </dgm:pt>
    <dgm:pt modelId="{C4B59CE1-113A-2D45-8C60-DB2FBCAB094F}" type="pres">
      <dgm:prSet presAssocID="{6D0022C7-0307-6347-BCBF-6B225A207099}" presName="hierChild5" presStyleCnt="0"/>
      <dgm:spPr/>
    </dgm:pt>
    <dgm:pt modelId="{7592C69F-E8DA-C143-B6C6-767950B3BE7D}" type="pres">
      <dgm:prSet presAssocID="{B6B4F4DA-CA79-4845-93FF-92D3AC6F5587}" presName="Name37" presStyleLbl="parChTrans1D2" presStyleIdx="4" presStyleCnt="6"/>
      <dgm:spPr/>
      <dgm:t>
        <a:bodyPr/>
        <a:lstStyle/>
        <a:p>
          <a:endParaRPr lang="en-US"/>
        </a:p>
      </dgm:t>
    </dgm:pt>
    <dgm:pt modelId="{9A5B345C-1A5F-D447-8BA7-55771B19653F}" type="pres">
      <dgm:prSet presAssocID="{6BC919BE-2BA2-D44A-8131-055558EB6D86}" presName="hierRoot2" presStyleCnt="0">
        <dgm:presLayoutVars>
          <dgm:hierBranch val="init"/>
        </dgm:presLayoutVars>
      </dgm:prSet>
      <dgm:spPr/>
    </dgm:pt>
    <dgm:pt modelId="{17230AF9-8201-6643-BEF9-8F8DEB6A9B59}" type="pres">
      <dgm:prSet presAssocID="{6BC919BE-2BA2-D44A-8131-055558EB6D86}" presName="rootComposite" presStyleCnt="0"/>
      <dgm:spPr/>
    </dgm:pt>
    <dgm:pt modelId="{4307B7E1-ED10-3445-BB57-15E6BF616A9F}" type="pres">
      <dgm:prSet presAssocID="{6BC919BE-2BA2-D44A-8131-055558EB6D86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4C6889-8EC5-BB46-8699-D8AC67F3E564}" type="pres">
      <dgm:prSet presAssocID="{6BC919BE-2BA2-D44A-8131-055558EB6D86}" presName="rootConnector" presStyleLbl="node2" presStyleIdx="4" presStyleCnt="6"/>
      <dgm:spPr/>
      <dgm:t>
        <a:bodyPr/>
        <a:lstStyle/>
        <a:p>
          <a:endParaRPr lang="en-US"/>
        </a:p>
      </dgm:t>
    </dgm:pt>
    <dgm:pt modelId="{369E06B2-F735-4646-B2FD-415F3981AD28}" type="pres">
      <dgm:prSet presAssocID="{6BC919BE-2BA2-D44A-8131-055558EB6D86}" presName="hierChild4" presStyleCnt="0"/>
      <dgm:spPr/>
    </dgm:pt>
    <dgm:pt modelId="{06A03152-B272-2B4B-891C-0A166B21AE9D}" type="pres">
      <dgm:prSet presAssocID="{D0070E54-55F8-D142-B30C-E4CC3E818175}" presName="Name37" presStyleLbl="parChTrans1D3" presStyleIdx="15" presStyleCnt="21"/>
      <dgm:spPr/>
      <dgm:t>
        <a:bodyPr/>
        <a:lstStyle/>
        <a:p>
          <a:endParaRPr lang="en-US"/>
        </a:p>
      </dgm:t>
    </dgm:pt>
    <dgm:pt modelId="{CF43DB9D-CC75-1342-9255-29A5F51566D4}" type="pres">
      <dgm:prSet presAssocID="{6CC09691-582C-4740-892F-E557245EE6C5}" presName="hierRoot2" presStyleCnt="0">
        <dgm:presLayoutVars>
          <dgm:hierBranch val="init"/>
        </dgm:presLayoutVars>
      </dgm:prSet>
      <dgm:spPr/>
    </dgm:pt>
    <dgm:pt modelId="{440B84EE-C1AB-904C-B32A-358D56486615}" type="pres">
      <dgm:prSet presAssocID="{6CC09691-582C-4740-892F-E557245EE6C5}" presName="rootComposite" presStyleCnt="0"/>
      <dgm:spPr/>
    </dgm:pt>
    <dgm:pt modelId="{980C0168-9A9D-FA42-B89E-D773DD21DE2C}" type="pres">
      <dgm:prSet presAssocID="{6CC09691-582C-4740-892F-E557245EE6C5}" presName="rootText" presStyleLbl="node3" presStyleIdx="1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6294D4-7BB6-674A-A1E9-6F0A598F248A}" type="pres">
      <dgm:prSet presAssocID="{6CC09691-582C-4740-892F-E557245EE6C5}" presName="rootConnector" presStyleLbl="node3" presStyleIdx="15" presStyleCnt="21"/>
      <dgm:spPr/>
      <dgm:t>
        <a:bodyPr/>
        <a:lstStyle/>
        <a:p>
          <a:endParaRPr lang="en-US"/>
        </a:p>
      </dgm:t>
    </dgm:pt>
    <dgm:pt modelId="{E86E4A2C-DEDF-A346-B00A-CA3EAFDAE866}" type="pres">
      <dgm:prSet presAssocID="{6CC09691-582C-4740-892F-E557245EE6C5}" presName="hierChild4" presStyleCnt="0"/>
      <dgm:spPr/>
    </dgm:pt>
    <dgm:pt modelId="{277F5E88-01B8-6045-8405-5553B01F42E8}" type="pres">
      <dgm:prSet presAssocID="{6CC09691-582C-4740-892F-E557245EE6C5}" presName="hierChild5" presStyleCnt="0"/>
      <dgm:spPr/>
    </dgm:pt>
    <dgm:pt modelId="{95154F2C-9DF0-FD42-A2EF-FFAAB45C8B5C}" type="pres">
      <dgm:prSet presAssocID="{AC01962A-2F4B-4140-B751-C478C438062B}" presName="Name37" presStyleLbl="parChTrans1D3" presStyleIdx="16" presStyleCnt="21"/>
      <dgm:spPr/>
      <dgm:t>
        <a:bodyPr/>
        <a:lstStyle/>
        <a:p>
          <a:endParaRPr lang="en-US"/>
        </a:p>
      </dgm:t>
    </dgm:pt>
    <dgm:pt modelId="{55B080AC-6CB5-0A43-A726-B2BD326E8D0A}" type="pres">
      <dgm:prSet presAssocID="{69B54D6F-CDB4-824A-8C7A-AB855EAEA9A4}" presName="hierRoot2" presStyleCnt="0">
        <dgm:presLayoutVars>
          <dgm:hierBranch val="init"/>
        </dgm:presLayoutVars>
      </dgm:prSet>
      <dgm:spPr/>
    </dgm:pt>
    <dgm:pt modelId="{FAA20C6D-DAAD-F54E-9527-06ACC505BE9E}" type="pres">
      <dgm:prSet presAssocID="{69B54D6F-CDB4-824A-8C7A-AB855EAEA9A4}" presName="rootComposite" presStyleCnt="0"/>
      <dgm:spPr/>
    </dgm:pt>
    <dgm:pt modelId="{A94DDC43-5AEB-8148-AB68-CCB34F9EC419}" type="pres">
      <dgm:prSet presAssocID="{69B54D6F-CDB4-824A-8C7A-AB855EAEA9A4}" presName="rootText" presStyleLbl="node3" presStyleIdx="1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33C21C-413D-434D-A0D6-74CFA5F8C3AA}" type="pres">
      <dgm:prSet presAssocID="{69B54D6F-CDB4-824A-8C7A-AB855EAEA9A4}" presName="rootConnector" presStyleLbl="node3" presStyleIdx="16" presStyleCnt="21"/>
      <dgm:spPr/>
      <dgm:t>
        <a:bodyPr/>
        <a:lstStyle/>
        <a:p>
          <a:endParaRPr lang="en-US"/>
        </a:p>
      </dgm:t>
    </dgm:pt>
    <dgm:pt modelId="{916845EC-7B49-6940-B456-C3ED4808F2AA}" type="pres">
      <dgm:prSet presAssocID="{69B54D6F-CDB4-824A-8C7A-AB855EAEA9A4}" presName="hierChild4" presStyleCnt="0"/>
      <dgm:spPr/>
    </dgm:pt>
    <dgm:pt modelId="{845D9612-E7F6-1242-88B7-A36F97BE7D65}" type="pres">
      <dgm:prSet presAssocID="{69B54D6F-CDB4-824A-8C7A-AB855EAEA9A4}" presName="hierChild5" presStyleCnt="0"/>
      <dgm:spPr/>
    </dgm:pt>
    <dgm:pt modelId="{696A56F7-B4BF-40F6-B1CE-B136FF476DE5}" type="pres">
      <dgm:prSet presAssocID="{CC6FE270-6D7D-40B3-9E85-5FADE9108657}" presName="Name37" presStyleLbl="parChTrans1D3" presStyleIdx="17" presStyleCnt="21"/>
      <dgm:spPr/>
      <dgm:t>
        <a:bodyPr/>
        <a:lstStyle/>
        <a:p>
          <a:endParaRPr lang="en-US"/>
        </a:p>
      </dgm:t>
    </dgm:pt>
    <dgm:pt modelId="{C98AF31C-300A-4C8E-BF14-3C06C463D37A}" type="pres">
      <dgm:prSet presAssocID="{0703D5DA-3197-4EDF-9687-0E2B4A663BAC}" presName="hierRoot2" presStyleCnt="0">
        <dgm:presLayoutVars>
          <dgm:hierBranch val="init"/>
        </dgm:presLayoutVars>
      </dgm:prSet>
      <dgm:spPr/>
    </dgm:pt>
    <dgm:pt modelId="{D2BF0D43-DD0C-4082-A2DF-031BC5FED2EC}" type="pres">
      <dgm:prSet presAssocID="{0703D5DA-3197-4EDF-9687-0E2B4A663BAC}" presName="rootComposite" presStyleCnt="0"/>
      <dgm:spPr/>
    </dgm:pt>
    <dgm:pt modelId="{26CAB606-3BE3-4D49-9833-44CFF7AEF59F}" type="pres">
      <dgm:prSet presAssocID="{0703D5DA-3197-4EDF-9687-0E2B4A663BAC}" presName="rootText" presStyleLbl="node3" presStyleIdx="1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30C193-99C7-497A-A237-A6C86510DC07}" type="pres">
      <dgm:prSet presAssocID="{0703D5DA-3197-4EDF-9687-0E2B4A663BAC}" presName="rootConnector" presStyleLbl="node3" presStyleIdx="17" presStyleCnt="21"/>
      <dgm:spPr/>
      <dgm:t>
        <a:bodyPr/>
        <a:lstStyle/>
        <a:p>
          <a:endParaRPr lang="en-US"/>
        </a:p>
      </dgm:t>
    </dgm:pt>
    <dgm:pt modelId="{A572E8CE-03CE-4B80-A2BC-F3CCDB3D7275}" type="pres">
      <dgm:prSet presAssocID="{0703D5DA-3197-4EDF-9687-0E2B4A663BAC}" presName="hierChild4" presStyleCnt="0"/>
      <dgm:spPr/>
    </dgm:pt>
    <dgm:pt modelId="{92C0972A-48B0-4CF1-AD0B-22614A342493}" type="pres">
      <dgm:prSet presAssocID="{0703D5DA-3197-4EDF-9687-0E2B4A663BAC}" presName="hierChild5" presStyleCnt="0"/>
      <dgm:spPr/>
    </dgm:pt>
    <dgm:pt modelId="{E1C65617-DF21-4342-9466-4407CA1BD28E}" type="pres">
      <dgm:prSet presAssocID="{5E17E735-DC6E-479E-BB9D-08D68683B1EC}" presName="Name37" presStyleLbl="parChTrans1D3" presStyleIdx="18" presStyleCnt="21"/>
      <dgm:spPr/>
      <dgm:t>
        <a:bodyPr/>
        <a:lstStyle/>
        <a:p>
          <a:endParaRPr lang="en-US"/>
        </a:p>
      </dgm:t>
    </dgm:pt>
    <dgm:pt modelId="{097F924C-C0C0-4794-B68D-1BC7536B2335}" type="pres">
      <dgm:prSet presAssocID="{1B7056A6-ECB9-4D54-97EB-A31D1960A56B}" presName="hierRoot2" presStyleCnt="0">
        <dgm:presLayoutVars>
          <dgm:hierBranch val="init"/>
        </dgm:presLayoutVars>
      </dgm:prSet>
      <dgm:spPr/>
    </dgm:pt>
    <dgm:pt modelId="{8AA852ED-7466-4726-8E96-74D496FE0DC5}" type="pres">
      <dgm:prSet presAssocID="{1B7056A6-ECB9-4D54-97EB-A31D1960A56B}" presName="rootComposite" presStyleCnt="0"/>
      <dgm:spPr/>
    </dgm:pt>
    <dgm:pt modelId="{EDFC45A3-1A67-4D4E-9064-221D679D46CE}" type="pres">
      <dgm:prSet presAssocID="{1B7056A6-ECB9-4D54-97EB-A31D1960A56B}" presName="rootText" presStyleLbl="node3" presStyleIdx="1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A68377-A349-454A-853F-CC38CA47B413}" type="pres">
      <dgm:prSet presAssocID="{1B7056A6-ECB9-4D54-97EB-A31D1960A56B}" presName="rootConnector" presStyleLbl="node3" presStyleIdx="18" presStyleCnt="21"/>
      <dgm:spPr/>
      <dgm:t>
        <a:bodyPr/>
        <a:lstStyle/>
        <a:p>
          <a:endParaRPr lang="en-US"/>
        </a:p>
      </dgm:t>
    </dgm:pt>
    <dgm:pt modelId="{0C8203EE-BC66-4A9D-8804-652DD41089F0}" type="pres">
      <dgm:prSet presAssocID="{1B7056A6-ECB9-4D54-97EB-A31D1960A56B}" presName="hierChild4" presStyleCnt="0"/>
      <dgm:spPr/>
    </dgm:pt>
    <dgm:pt modelId="{59093BF4-E18E-423D-A598-B95E6A5D6937}" type="pres">
      <dgm:prSet presAssocID="{1B7056A6-ECB9-4D54-97EB-A31D1960A56B}" presName="hierChild5" presStyleCnt="0"/>
      <dgm:spPr/>
    </dgm:pt>
    <dgm:pt modelId="{FE321A90-393D-6A4A-AF6A-6D0DD74A6480}" type="pres">
      <dgm:prSet presAssocID="{6BC919BE-2BA2-D44A-8131-055558EB6D86}" presName="hierChild5" presStyleCnt="0"/>
      <dgm:spPr/>
    </dgm:pt>
    <dgm:pt modelId="{5D89B26D-C989-E44A-82B9-D97C6E143FC3}" type="pres">
      <dgm:prSet presAssocID="{F6200801-4822-AA48-A5CE-6D6105621AFE}" presName="Name37" presStyleLbl="parChTrans1D2" presStyleIdx="5" presStyleCnt="6"/>
      <dgm:spPr/>
      <dgm:t>
        <a:bodyPr/>
        <a:lstStyle/>
        <a:p>
          <a:endParaRPr lang="en-US"/>
        </a:p>
      </dgm:t>
    </dgm:pt>
    <dgm:pt modelId="{E2DA2513-E669-AD4E-88AF-4CE95DBA9ECB}" type="pres">
      <dgm:prSet presAssocID="{353EF5ED-750D-864B-9B43-37662924D36D}" presName="hierRoot2" presStyleCnt="0">
        <dgm:presLayoutVars>
          <dgm:hierBranch val="init"/>
        </dgm:presLayoutVars>
      </dgm:prSet>
      <dgm:spPr/>
    </dgm:pt>
    <dgm:pt modelId="{E3213BAC-A6F3-5C4D-9321-3CBDA8778C80}" type="pres">
      <dgm:prSet presAssocID="{353EF5ED-750D-864B-9B43-37662924D36D}" presName="rootComposite" presStyleCnt="0"/>
      <dgm:spPr/>
    </dgm:pt>
    <dgm:pt modelId="{11E1218E-BB1B-D54F-8851-94F407741E30}" type="pres">
      <dgm:prSet presAssocID="{353EF5ED-750D-864B-9B43-37662924D36D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72A58C-F330-2845-86DC-969C25127D75}" type="pres">
      <dgm:prSet presAssocID="{353EF5ED-750D-864B-9B43-37662924D36D}" presName="rootConnector" presStyleLbl="node2" presStyleIdx="5" presStyleCnt="6"/>
      <dgm:spPr/>
      <dgm:t>
        <a:bodyPr/>
        <a:lstStyle/>
        <a:p>
          <a:endParaRPr lang="en-US"/>
        </a:p>
      </dgm:t>
    </dgm:pt>
    <dgm:pt modelId="{301A94AC-5AA1-4C46-8C49-CE4D4AAF96CE}" type="pres">
      <dgm:prSet presAssocID="{353EF5ED-750D-864B-9B43-37662924D36D}" presName="hierChild4" presStyleCnt="0"/>
      <dgm:spPr/>
    </dgm:pt>
    <dgm:pt modelId="{E83E6D4A-42B3-2140-A1FD-E76D8439D8D3}" type="pres">
      <dgm:prSet presAssocID="{7EA08147-6BC1-8940-BCFF-0AAA761C19D7}" presName="Name37" presStyleLbl="parChTrans1D3" presStyleIdx="19" presStyleCnt="21"/>
      <dgm:spPr/>
      <dgm:t>
        <a:bodyPr/>
        <a:lstStyle/>
        <a:p>
          <a:endParaRPr lang="en-US"/>
        </a:p>
      </dgm:t>
    </dgm:pt>
    <dgm:pt modelId="{0947AFE4-20DB-654F-9511-61D3A1C7928F}" type="pres">
      <dgm:prSet presAssocID="{E55D477F-E2C4-2B48-A642-BF3A3211A11F}" presName="hierRoot2" presStyleCnt="0">
        <dgm:presLayoutVars>
          <dgm:hierBranch val="init"/>
        </dgm:presLayoutVars>
      </dgm:prSet>
      <dgm:spPr/>
    </dgm:pt>
    <dgm:pt modelId="{8FCA65D0-7462-624F-8770-46075CD253B7}" type="pres">
      <dgm:prSet presAssocID="{E55D477F-E2C4-2B48-A642-BF3A3211A11F}" presName="rootComposite" presStyleCnt="0"/>
      <dgm:spPr/>
    </dgm:pt>
    <dgm:pt modelId="{D5185F5B-7D15-F447-A7BE-8ECBFF417195}" type="pres">
      <dgm:prSet presAssocID="{E55D477F-E2C4-2B48-A642-BF3A3211A11F}" presName="rootText" presStyleLbl="node3" presStyleIdx="1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948E9D-EE6E-AE46-9730-B8B020383D1D}" type="pres">
      <dgm:prSet presAssocID="{E55D477F-E2C4-2B48-A642-BF3A3211A11F}" presName="rootConnector" presStyleLbl="node3" presStyleIdx="19" presStyleCnt="21"/>
      <dgm:spPr/>
      <dgm:t>
        <a:bodyPr/>
        <a:lstStyle/>
        <a:p>
          <a:endParaRPr lang="en-US"/>
        </a:p>
      </dgm:t>
    </dgm:pt>
    <dgm:pt modelId="{F8CC8F68-9A85-3A42-93B2-F22659BCD6FE}" type="pres">
      <dgm:prSet presAssocID="{E55D477F-E2C4-2B48-A642-BF3A3211A11F}" presName="hierChild4" presStyleCnt="0"/>
      <dgm:spPr/>
    </dgm:pt>
    <dgm:pt modelId="{D0F91995-D685-3840-9B29-0763350ADCE3}" type="pres">
      <dgm:prSet presAssocID="{E4509C0B-0DA5-2643-A8A2-6B16934AE9DB}" presName="Name37" presStyleLbl="parChTrans1D4" presStyleIdx="7" presStyleCnt="11"/>
      <dgm:spPr/>
      <dgm:t>
        <a:bodyPr/>
        <a:lstStyle/>
        <a:p>
          <a:endParaRPr lang="en-US"/>
        </a:p>
      </dgm:t>
    </dgm:pt>
    <dgm:pt modelId="{D506E333-4AAE-E043-BCE7-6F4A33AF06B1}" type="pres">
      <dgm:prSet presAssocID="{5FD90B48-DAD8-FA40-897E-E2E6A434D06F}" presName="hierRoot2" presStyleCnt="0">
        <dgm:presLayoutVars>
          <dgm:hierBranch val="init"/>
        </dgm:presLayoutVars>
      </dgm:prSet>
      <dgm:spPr/>
    </dgm:pt>
    <dgm:pt modelId="{57D22F7D-6A3C-7541-90E0-AD6A737D4495}" type="pres">
      <dgm:prSet presAssocID="{5FD90B48-DAD8-FA40-897E-E2E6A434D06F}" presName="rootComposite" presStyleCnt="0"/>
      <dgm:spPr/>
    </dgm:pt>
    <dgm:pt modelId="{3AFF267A-B552-0B45-9767-0EE7D89A8399}" type="pres">
      <dgm:prSet presAssocID="{5FD90B48-DAD8-FA40-897E-E2E6A434D06F}" presName="rootText" presStyleLbl="node4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BB8DB-F6C7-924D-AFD7-CE1DAAFBCD0F}" type="pres">
      <dgm:prSet presAssocID="{5FD90B48-DAD8-FA40-897E-E2E6A434D06F}" presName="rootConnector" presStyleLbl="node4" presStyleIdx="7" presStyleCnt="11"/>
      <dgm:spPr/>
      <dgm:t>
        <a:bodyPr/>
        <a:lstStyle/>
        <a:p>
          <a:endParaRPr lang="en-US"/>
        </a:p>
      </dgm:t>
    </dgm:pt>
    <dgm:pt modelId="{C99ABFF6-ED2F-0A49-9586-B7CC8AA21D14}" type="pres">
      <dgm:prSet presAssocID="{5FD90B48-DAD8-FA40-897E-E2E6A434D06F}" presName="hierChild4" presStyleCnt="0"/>
      <dgm:spPr/>
    </dgm:pt>
    <dgm:pt modelId="{66735F1C-EA90-6A47-BF27-9F56A696E748}" type="pres">
      <dgm:prSet presAssocID="{5FD90B48-DAD8-FA40-897E-E2E6A434D06F}" presName="hierChild5" presStyleCnt="0"/>
      <dgm:spPr/>
    </dgm:pt>
    <dgm:pt modelId="{3236DC4B-F5A8-924C-9CE0-726D1FC5EB74}" type="pres">
      <dgm:prSet presAssocID="{A53E22E0-17D4-F044-A147-353CBF5ED7AF}" presName="Name37" presStyleLbl="parChTrans1D4" presStyleIdx="8" presStyleCnt="11"/>
      <dgm:spPr/>
      <dgm:t>
        <a:bodyPr/>
        <a:lstStyle/>
        <a:p>
          <a:endParaRPr lang="en-US"/>
        </a:p>
      </dgm:t>
    </dgm:pt>
    <dgm:pt modelId="{6655C8A3-B1C5-1643-92D3-6B7BBBED7967}" type="pres">
      <dgm:prSet presAssocID="{E18957D6-0C6F-7F40-AABE-D3F1FEB0DADD}" presName="hierRoot2" presStyleCnt="0">
        <dgm:presLayoutVars>
          <dgm:hierBranch val="init"/>
        </dgm:presLayoutVars>
      </dgm:prSet>
      <dgm:spPr/>
    </dgm:pt>
    <dgm:pt modelId="{D9D58457-D4D0-AB43-A189-5D8A915BBD79}" type="pres">
      <dgm:prSet presAssocID="{E18957D6-0C6F-7F40-AABE-D3F1FEB0DADD}" presName="rootComposite" presStyleCnt="0"/>
      <dgm:spPr/>
    </dgm:pt>
    <dgm:pt modelId="{841E8793-C202-FA40-B490-C67E04B0287C}" type="pres">
      <dgm:prSet presAssocID="{E18957D6-0C6F-7F40-AABE-D3F1FEB0DADD}" presName="rootText" presStyleLbl="node4" presStyleIdx="8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7997D1-B443-2E41-BE88-9C1386D9CB02}" type="pres">
      <dgm:prSet presAssocID="{E18957D6-0C6F-7F40-AABE-D3F1FEB0DADD}" presName="rootConnector" presStyleLbl="node4" presStyleIdx="8" presStyleCnt="11"/>
      <dgm:spPr/>
      <dgm:t>
        <a:bodyPr/>
        <a:lstStyle/>
        <a:p>
          <a:endParaRPr lang="en-US"/>
        </a:p>
      </dgm:t>
    </dgm:pt>
    <dgm:pt modelId="{5D92942B-9ED0-734A-A4C0-39FE77867AEB}" type="pres">
      <dgm:prSet presAssocID="{E18957D6-0C6F-7F40-AABE-D3F1FEB0DADD}" presName="hierChild4" presStyleCnt="0"/>
      <dgm:spPr/>
    </dgm:pt>
    <dgm:pt modelId="{7EB5F82D-C676-9D4E-9881-2839E5666B59}" type="pres">
      <dgm:prSet presAssocID="{E18957D6-0C6F-7F40-AABE-D3F1FEB0DADD}" presName="hierChild5" presStyleCnt="0"/>
      <dgm:spPr/>
    </dgm:pt>
    <dgm:pt modelId="{9E8C663C-A557-3B4D-AB35-0932995C15DF}" type="pres">
      <dgm:prSet presAssocID="{E55D477F-E2C4-2B48-A642-BF3A3211A11F}" presName="hierChild5" presStyleCnt="0"/>
      <dgm:spPr/>
    </dgm:pt>
    <dgm:pt modelId="{8F864334-9C68-F348-8DFD-6B0D8BABC73C}" type="pres">
      <dgm:prSet presAssocID="{46CF9AEA-745D-1D4C-B0B2-C6758D30CF24}" presName="Name37" presStyleLbl="parChTrans1D3" presStyleIdx="20" presStyleCnt="21"/>
      <dgm:spPr/>
      <dgm:t>
        <a:bodyPr/>
        <a:lstStyle/>
        <a:p>
          <a:endParaRPr lang="en-US"/>
        </a:p>
      </dgm:t>
    </dgm:pt>
    <dgm:pt modelId="{3E799793-C54C-E949-9641-91BB4F4CF408}" type="pres">
      <dgm:prSet presAssocID="{9F91AC56-DCCF-A64B-8969-31F856AA1D1C}" presName="hierRoot2" presStyleCnt="0">
        <dgm:presLayoutVars>
          <dgm:hierBranch val="init"/>
        </dgm:presLayoutVars>
      </dgm:prSet>
      <dgm:spPr/>
    </dgm:pt>
    <dgm:pt modelId="{9E468114-4494-F145-8B64-7838EA7A5842}" type="pres">
      <dgm:prSet presAssocID="{9F91AC56-DCCF-A64B-8969-31F856AA1D1C}" presName="rootComposite" presStyleCnt="0"/>
      <dgm:spPr/>
    </dgm:pt>
    <dgm:pt modelId="{1B6E9746-D2D5-E04E-81FB-46A7C192AAEB}" type="pres">
      <dgm:prSet presAssocID="{9F91AC56-DCCF-A64B-8969-31F856AA1D1C}" presName="rootText" presStyleLbl="node3" presStyleIdx="2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1EF8A4-EB1F-0243-B02D-DA5FA9ABCEA7}" type="pres">
      <dgm:prSet presAssocID="{9F91AC56-DCCF-A64B-8969-31F856AA1D1C}" presName="rootConnector" presStyleLbl="node3" presStyleIdx="20" presStyleCnt="21"/>
      <dgm:spPr/>
      <dgm:t>
        <a:bodyPr/>
        <a:lstStyle/>
        <a:p>
          <a:endParaRPr lang="en-US"/>
        </a:p>
      </dgm:t>
    </dgm:pt>
    <dgm:pt modelId="{2733CAAA-7743-CF47-B302-F9DB8C100038}" type="pres">
      <dgm:prSet presAssocID="{9F91AC56-DCCF-A64B-8969-31F856AA1D1C}" presName="hierChild4" presStyleCnt="0"/>
      <dgm:spPr/>
    </dgm:pt>
    <dgm:pt modelId="{0D0F13E2-8123-DC4C-9881-AD7C7FD0CE7A}" type="pres">
      <dgm:prSet presAssocID="{815D12BD-B6AB-B94B-84AF-DFA23B750F1C}" presName="Name37" presStyleLbl="parChTrans1D4" presStyleIdx="9" presStyleCnt="11"/>
      <dgm:spPr/>
      <dgm:t>
        <a:bodyPr/>
        <a:lstStyle/>
        <a:p>
          <a:endParaRPr lang="en-US"/>
        </a:p>
      </dgm:t>
    </dgm:pt>
    <dgm:pt modelId="{7BAABE34-4471-204C-A54A-846AB89C4319}" type="pres">
      <dgm:prSet presAssocID="{FB415A23-2711-6948-B9FF-75FCF8DE956A}" presName="hierRoot2" presStyleCnt="0">
        <dgm:presLayoutVars>
          <dgm:hierBranch val="init"/>
        </dgm:presLayoutVars>
      </dgm:prSet>
      <dgm:spPr/>
    </dgm:pt>
    <dgm:pt modelId="{A29780B5-A5CE-6C44-A44A-B914D5BB5617}" type="pres">
      <dgm:prSet presAssocID="{FB415A23-2711-6948-B9FF-75FCF8DE956A}" presName="rootComposite" presStyleCnt="0"/>
      <dgm:spPr/>
    </dgm:pt>
    <dgm:pt modelId="{C0BBBB3E-335D-6642-940A-D755D04F5B28}" type="pres">
      <dgm:prSet presAssocID="{FB415A23-2711-6948-B9FF-75FCF8DE956A}" presName="rootText" presStyleLbl="node4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849C8A-F59C-DB49-B556-2E4E3B88AA71}" type="pres">
      <dgm:prSet presAssocID="{FB415A23-2711-6948-B9FF-75FCF8DE956A}" presName="rootConnector" presStyleLbl="node4" presStyleIdx="9" presStyleCnt="11"/>
      <dgm:spPr/>
      <dgm:t>
        <a:bodyPr/>
        <a:lstStyle/>
        <a:p>
          <a:endParaRPr lang="en-US"/>
        </a:p>
      </dgm:t>
    </dgm:pt>
    <dgm:pt modelId="{5564305D-EC67-A04E-9D2C-AFF662728EF9}" type="pres">
      <dgm:prSet presAssocID="{FB415A23-2711-6948-B9FF-75FCF8DE956A}" presName="hierChild4" presStyleCnt="0"/>
      <dgm:spPr/>
    </dgm:pt>
    <dgm:pt modelId="{827FACDB-E5EF-AA45-8114-99C28E9E1459}" type="pres">
      <dgm:prSet presAssocID="{FB415A23-2711-6948-B9FF-75FCF8DE956A}" presName="hierChild5" presStyleCnt="0"/>
      <dgm:spPr/>
    </dgm:pt>
    <dgm:pt modelId="{78845BDD-B4C2-2B49-B661-51F3C9CF5368}" type="pres">
      <dgm:prSet presAssocID="{70937ED3-D1CE-6E4D-9FA1-C06A1C12AE23}" presName="Name37" presStyleLbl="parChTrans1D4" presStyleIdx="10" presStyleCnt="11"/>
      <dgm:spPr/>
      <dgm:t>
        <a:bodyPr/>
        <a:lstStyle/>
        <a:p>
          <a:endParaRPr lang="en-US"/>
        </a:p>
      </dgm:t>
    </dgm:pt>
    <dgm:pt modelId="{903088F9-D41D-6A43-B680-72FF53A6A68D}" type="pres">
      <dgm:prSet presAssocID="{81F76FCD-90D3-AE44-A17A-FD012150EEE1}" presName="hierRoot2" presStyleCnt="0">
        <dgm:presLayoutVars>
          <dgm:hierBranch val="init"/>
        </dgm:presLayoutVars>
      </dgm:prSet>
      <dgm:spPr/>
    </dgm:pt>
    <dgm:pt modelId="{C055DA8C-50A6-B343-A8BC-4F7C8B0DF4C3}" type="pres">
      <dgm:prSet presAssocID="{81F76FCD-90D3-AE44-A17A-FD012150EEE1}" presName="rootComposite" presStyleCnt="0"/>
      <dgm:spPr/>
    </dgm:pt>
    <dgm:pt modelId="{95FA3D3D-02E1-0744-816B-949F05914A42}" type="pres">
      <dgm:prSet presAssocID="{81F76FCD-90D3-AE44-A17A-FD012150EEE1}" presName="rootText" presStyleLbl="node4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41A3C-9E38-F343-86CE-25901EE74DD9}" type="pres">
      <dgm:prSet presAssocID="{81F76FCD-90D3-AE44-A17A-FD012150EEE1}" presName="rootConnector" presStyleLbl="node4" presStyleIdx="10" presStyleCnt="11"/>
      <dgm:spPr/>
      <dgm:t>
        <a:bodyPr/>
        <a:lstStyle/>
        <a:p>
          <a:endParaRPr lang="en-US"/>
        </a:p>
      </dgm:t>
    </dgm:pt>
    <dgm:pt modelId="{D36B9E06-5859-C944-B7D6-28782E58D834}" type="pres">
      <dgm:prSet presAssocID="{81F76FCD-90D3-AE44-A17A-FD012150EEE1}" presName="hierChild4" presStyleCnt="0"/>
      <dgm:spPr/>
    </dgm:pt>
    <dgm:pt modelId="{A3B79D11-B3D3-6A4A-AA6E-2E894AED216D}" type="pres">
      <dgm:prSet presAssocID="{81F76FCD-90D3-AE44-A17A-FD012150EEE1}" presName="hierChild5" presStyleCnt="0"/>
      <dgm:spPr/>
    </dgm:pt>
    <dgm:pt modelId="{22683EB6-680E-E243-9FCA-18BFA0D0B381}" type="pres">
      <dgm:prSet presAssocID="{9F91AC56-DCCF-A64B-8969-31F856AA1D1C}" presName="hierChild5" presStyleCnt="0"/>
      <dgm:spPr/>
    </dgm:pt>
    <dgm:pt modelId="{0FDCCCC0-1A16-DB4C-B019-5579C57144E1}" type="pres">
      <dgm:prSet presAssocID="{353EF5ED-750D-864B-9B43-37662924D36D}" presName="hierChild5" presStyleCnt="0"/>
      <dgm:spPr/>
    </dgm:pt>
    <dgm:pt modelId="{4A528BD8-9B76-C549-8FA9-C32CB3496E98}" type="pres">
      <dgm:prSet presAssocID="{28FADA37-B172-6E4E-9C36-6E3AF875D301}" presName="hierChild3" presStyleCnt="0"/>
      <dgm:spPr/>
    </dgm:pt>
  </dgm:ptLst>
  <dgm:cxnLst>
    <dgm:cxn modelId="{75D96203-90B4-1C41-A5FE-EEED72729CA1}" type="presOf" srcId="{8BFC47EB-462D-3944-81BA-2DBE97912D10}" destId="{7B843901-88D6-E446-9769-59848E075608}" srcOrd="1" destOrd="0" presId="urn:microsoft.com/office/officeart/2005/8/layout/orgChart1"/>
    <dgm:cxn modelId="{DEAF227A-2F62-D94B-A299-6E3D218077A0}" type="presOf" srcId="{11353F0D-E7B9-C741-8BDA-74B48963AE55}" destId="{E3AABB2E-22DC-8C4C-9CBE-738471DA480A}" srcOrd="1" destOrd="0" presId="urn:microsoft.com/office/officeart/2005/8/layout/orgChart1"/>
    <dgm:cxn modelId="{F693D342-D251-A84D-B32F-71E3FD94A7A8}" type="presOf" srcId="{81F76FCD-90D3-AE44-A17A-FD012150EEE1}" destId="{B6F41A3C-9E38-F343-86CE-25901EE74DD9}" srcOrd="1" destOrd="0" presId="urn:microsoft.com/office/officeart/2005/8/layout/orgChart1"/>
    <dgm:cxn modelId="{6BE3BFF1-88C5-9540-A8E9-6CB6972F77AA}" srcId="{BC027EC1-A9BB-F748-9DE1-AFE9BB10A39F}" destId="{8BFC47EB-462D-3944-81BA-2DBE97912D10}" srcOrd="0" destOrd="0" parTransId="{0A9FCCC5-2FAA-7440-93A3-E63F01740B71}" sibTransId="{0205FF8C-0065-F749-856D-EED1A14682D3}"/>
    <dgm:cxn modelId="{F2E7C076-194F-EA40-AC70-DD285C598F1B}" type="presOf" srcId="{6D0022C7-0307-6347-BCBF-6B225A207099}" destId="{35604E46-52A5-8A4D-8938-815BF6E77373}" srcOrd="0" destOrd="0" presId="urn:microsoft.com/office/officeart/2005/8/layout/orgChart1"/>
    <dgm:cxn modelId="{1FB44F6C-C3DC-454F-8A03-66C7AA5B911D}" type="presOf" srcId="{6CC09691-582C-4740-892F-E557245EE6C5}" destId="{980C0168-9A9D-FA42-B89E-D773DD21DE2C}" srcOrd="0" destOrd="0" presId="urn:microsoft.com/office/officeart/2005/8/layout/orgChart1"/>
    <dgm:cxn modelId="{650E83EB-989A-454F-A6B9-539868F695B9}" srcId="{0BD1D147-B1CE-754A-9EDA-CCD13F33629C}" destId="{3A4DE853-87DD-A04E-8241-915E8E14668E}" srcOrd="0" destOrd="0" parTransId="{23949392-EC8F-344B-8C74-18AB2871F8D0}" sibTransId="{B6202F94-80BE-9A47-AEF3-4ACB1BBAAF9C}"/>
    <dgm:cxn modelId="{638551C8-6409-F148-922C-E713B2F54794}" type="presOf" srcId="{23949392-EC8F-344B-8C74-18AB2871F8D0}" destId="{ABB60249-2894-ED48-A36A-9B5A7F5CD902}" srcOrd="0" destOrd="0" presId="urn:microsoft.com/office/officeart/2005/8/layout/orgChart1"/>
    <dgm:cxn modelId="{348B9065-09EB-A14A-A5DA-A39E848AD112}" type="presOf" srcId="{46CF9AEA-745D-1D4C-B0B2-C6758D30CF24}" destId="{8F864334-9C68-F348-8DFD-6B0D8BABC73C}" srcOrd="0" destOrd="0" presId="urn:microsoft.com/office/officeart/2005/8/layout/orgChart1"/>
    <dgm:cxn modelId="{3E471025-D2CE-494D-A0F6-7292E9732658}" type="presOf" srcId="{0703D5DA-3197-4EDF-9687-0E2B4A663BAC}" destId="{5E30C193-99C7-497A-A237-A6C86510DC07}" srcOrd="1" destOrd="0" presId="urn:microsoft.com/office/officeart/2005/8/layout/orgChart1"/>
    <dgm:cxn modelId="{5DCDC216-E743-1448-9F9E-7529D892F9C1}" type="presOf" srcId="{B6B4F4DA-CA79-4845-93FF-92D3AC6F5587}" destId="{7592C69F-E8DA-C143-B6C6-767950B3BE7D}" srcOrd="0" destOrd="0" presId="urn:microsoft.com/office/officeart/2005/8/layout/orgChart1"/>
    <dgm:cxn modelId="{C7F50DBC-5810-0B43-B145-29C422CFD19F}" srcId="{6D0022C7-0307-6347-BCBF-6B225A207099}" destId="{59B6C8F2-7581-E642-B927-0545DEF8CE93}" srcOrd="0" destOrd="0" parTransId="{6AAE595A-E6FE-0941-92D1-BBDE25DD2B0C}" sibTransId="{24D5D07B-5927-1946-B4A9-02D448AC60CD}"/>
    <dgm:cxn modelId="{D257E017-4624-AB44-9E86-EF88774838B7}" type="presOf" srcId="{5FD90B48-DAD8-FA40-897E-E2E6A434D06F}" destId="{3AFF267A-B552-0B45-9767-0EE7D89A8399}" srcOrd="0" destOrd="0" presId="urn:microsoft.com/office/officeart/2005/8/layout/orgChart1"/>
    <dgm:cxn modelId="{A752A3DF-C8B1-3842-AE48-C32E2970DE0A}" srcId="{28FADA37-B172-6E4E-9C36-6E3AF875D301}" destId="{6D0022C7-0307-6347-BCBF-6B225A207099}" srcOrd="3" destOrd="0" parTransId="{323E3434-E955-244C-915E-2CC6596D8307}" sibTransId="{F26AAB97-E318-8C45-9C96-164F3B401B93}"/>
    <dgm:cxn modelId="{A23B0635-A273-5244-AF36-07DDE3721F08}" srcId="{597486DB-E47A-1B4B-B4D5-9A56F11069ED}" destId="{3CD26003-23A4-A542-891B-266A5746FF9A}" srcOrd="0" destOrd="0" parTransId="{25C3F475-9403-3646-ABED-7BE08578468F}" sibTransId="{347A2CB6-5101-AE4C-96F1-BA1F104658E7}"/>
    <dgm:cxn modelId="{373F398E-260E-FB4D-A23E-097C9941E866}" type="presOf" srcId="{C54E60E2-96AC-3E4F-B5B4-9A07EB8EB252}" destId="{2285EDD3-C57C-2441-82F1-E448015AF62E}" srcOrd="1" destOrd="0" presId="urn:microsoft.com/office/officeart/2005/8/layout/orgChart1"/>
    <dgm:cxn modelId="{10EB6FF4-607E-294F-8BEE-25866DCE47AF}" type="presOf" srcId="{E4509C0B-0DA5-2643-A8A2-6B16934AE9DB}" destId="{D0F91995-D685-3840-9B29-0763350ADCE3}" srcOrd="0" destOrd="0" presId="urn:microsoft.com/office/officeart/2005/8/layout/orgChart1"/>
    <dgm:cxn modelId="{827502B7-AB50-4045-94E1-1572D97D5B53}" type="presOf" srcId="{A53E22E0-17D4-F044-A147-353CBF5ED7AF}" destId="{3236DC4B-F5A8-924C-9CE0-726D1FC5EB74}" srcOrd="0" destOrd="0" presId="urn:microsoft.com/office/officeart/2005/8/layout/orgChart1"/>
    <dgm:cxn modelId="{C2DC0292-D4E9-BF4C-8E38-1EB98E6830A0}" type="presOf" srcId="{0ACE9EF0-DDE4-1643-9AAB-6055D5F0C2F5}" destId="{FEA885F1-0362-354D-AB0E-1378C7651CF6}" srcOrd="0" destOrd="0" presId="urn:microsoft.com/office/officeart/2005/8/layout/orgChart1"/>
    <dgm:cxn modelId="{5B19AE85-03DD-834D-9336-D53F809C0C7C}" type="presOf" srcId="{10DA9E73-7857-5F4D-A02F-715BBFD11F61}" destId="{99AEE0D4-05F2-0648-BF34-26696D878BE2}" srcOrd="0" destOrd="0" presId="urn:microsoft.com/office/officeart/2005/8/layout/orgChart1"/>
    <dgm:cxn modelId="{C23A4C0D-A761-F741-8F78-13B9BE97254D}" type="presOf" srcId="{8BFC47EB-462D-3944-81BA-2DBE97912D10}" destId="{0EBD32AA-15F5-A44E-A31D-95F322CDB919}" srcOrd="0" destOrd="0" presId="urn:microsoft.com/office/officeart/2005/8/layout/orgChart1"/>
    <dgm:cxn modelId="{F29EB3DB-90D1-D94F-962F-50E98A7CC5CE}" srcId="{C6D1162A-2243-564F-9A1A-CEFDF70F0E12}" destId="{C54E60E2-96AC-3E4F-B5B4-9A07EB8EB252}" srcOrd="0" destOrd="0" parTransId="{204D63E6-ED5E-5848-A86A-6932DC177604}" sibTransId="{481DDC6A-86F5-E445-922F-63CBDEC8C6DC}"/>
    <dgm:cxn modelId="{7179B936-057A-E645-84B4-3C5DF1DE1E1D}" type="presOf" srcId="{0BD1D147-B1CE-754A-9EDA-CCD13F33629C}" destId="{DF5816CD-5F15-F24B-A329-8F2DDEFAB4B1}" srcOrd="1" destOrd="0" presId="urn:microsoft.com/office/officeart/2005/8/layout/orgChart1"/>
    <dgm:cxn modelId="{55338967-BA20-2048-A730-13514E85AB6A}" type="presOf" srcId="{6CC09691-582C-4740-892F-E557245EE6C5}" destId="{466294D4-7BB6-674A-A1E9-6F0A598F248A}" srcOrd="1" destOrd="0" presId="urn:microsoft.com/office/officeart/2005/8/layout/orgChart1"/>
    <dgm:cxn modelId="{01AF7C5E-8090-4D86-8845-A323A79F03A8}" srcId="{C6D1162A-2243-564F-9A1A-CEFDF70F0E12}" destId="{53F95992-BF8C-494E-AD65-767E5934EFB5}" srcOrd="2" destOrd="0" parTransId="{60F21A25-1EA8-4250-A92D-B778B7EB453D}" sibTransId="{5851E5A9-3DEE-4BA3-9FE0-CF90D29B76AB}"/>
    <dgm:cxn modelId="{B087D3E3-10D7-D247-B559-01B1D80DAD38}" type="presOf" srcId="{25C3F475-9403-3646-ABED-7BE08578468F}" destId="{4090964D-3865-8B47-9FB2-F194EE8B1D0F}" srcOrd="0" destOrd="0" presId="urn:microsoft.com/office/officeart/2005/8/layout/orgChart1"/>
    <dgm:cxn modelId="{5DB2FEC5-352A-DD44-8F83-A4E813A212D0}" srcId="{6BC919BE-2BA2-D44A-8131-055558EB6D86}" destId="{6CC09691-582C-4740-892F-E557245EE6C5}" srcOrd="0" destOrd="0" parTransId="{D0070E54-55F8-D142-B30C-E4CC3E818175}" sibTransId="{01E06268-E3FF-2141-8804-CE1C5159AD04}"/>
    <dgm:cxn modelId="{684DBFF7-6802-FC4C-B4F6-3C5E28B5D6DB}" srcId="{C6D1162A-2243-564F-9A1A-CEFDF70F0E12}" destId="{F01B0794-4C17-4242-8BF8-F3CA102D741C}" srcOrd="1" destOrd="0" parTransId="{B37E5621-AFE7-C34E-8EA6-AB7362556D01}" sibTransId="{FD1E3B03-7092-C640-92D0-04A0050E11C7}"/>
    <dgm:cxn modelId="{853E8E9A-65F9-F748-AAC3-AB74494ECA1B}" srcId="{6D0022C7-0307-6347-BCBF-6B225A207099}" destId="{8C230713-014B-B042-8183-80569893DCE0}" srcOrd="5" destOrd="0" parTransId="{EB0BD66B-4528-BD42-8B9A-38FAEA6B316C}" sibTransId="{D37759CD-D147-484B-9407-CC2986A6C79D}"/>
    <dgm:cxn modelId="{E8688928-3DBE-6947-B3D8-6EA84AE8629C}" type="presOf" srcId="{E18957D6-0C6F-7F40-AABE-D3F1FEB0DADD}" destId="{841E8793-C202-FA40-B490-C67E04B0287C}" srcOrd="0" destOrd="0" presId="urn:microsoft.com/office/officeart/2005/8/layout/orgChart1"/>
    <dgm:cxn modelId="{38E9775C-264E-B445-B157-3FFDCC1EDC22}" srcId="{5D66479E-BDC6-A746-B529-460581B04BBA}" destId="{BC027EC1-A9BB-F748-9DE1-AFE9BB10A39F}" srcOrd="2" destOrd="0" parTransId="{BE13ABEC-63FD-BC4D-B677-D742918681EE}" sibTransId="{03E4C390-C424-FB42-8965-DA400F2FAC81}"/>
    <dgm:cxn modelId="{198BF549-38B3-1C4E-AAF8-06C9784F6476}" srcId="{28FADA37-B172-6E4E-9C36-6E3AF875D301}" destId="{597486DB-E47A-1B4B-B4D5-9A56F11069ED}" srcOrd="0" destOrd="0" parTransId="{0ACE9EF0-DDE4-1643-9AAB-6055D5F0C2F5}" sibTransId="{13B77ACD-CEE4-4F44-915F-4404AF48A3D5}"/>
    <dgm:cxn modelId="{CDE38776-67CB-7A44-97FE-F5B781D79231}" type="presOf" srcId="{AC01962A-2F4B-4140-B751-C478C438062B}" destId="{95154F2C-9DF0-FD42-A2EF-FFAAB45C8B5C}" srcOrd="0" destOrd="0" presId="urn:microsoft.com/office/officeart/2005/8/layout/orgChart1"/>
    <dgm:cxn modelId="{0FFC4C40-D59F-1643-AF97-A3CAE2C04FD5}" srcId="{0BD1D147-B1CE-754A-9EDA-CCD13F33629C}" destId="{5D27B87D-5DC2-E143-853B-E9B34823F1BC}" srcOrd="1" destOrd="0" parTransId="{BDCD9966-A74C-5148-A598-47F88F6CD3AF}" sibTransId="{6A919815-9823-5547-BEB2-F7E224346642}"/>
    <dgm:cxn modelId="{CBFEBABA-2D62-3E4D-B646-64A741C756E9}" type="presOf" srcId="{5D5E0D32-975E-794B-840C-82D3FFED47E9}" destId="{77288E5E-5637-144A-8E7E-94B958E49E63}" srcOrd="1" destOrd="0" presId="urn:microsoft.com/office/officeart/2005/8/layout/orgChart1"/>
    <dgm:cxn modelId="{78B1335A-5E2A-124C-A017-900A1568428D}" type="presOf" srcId="{28FADA37-B172-6E4E-9C36-6E3AF875D301}" destId="{CE571D2A-5F0B-5049-B97A-2445154483E7}" srcOrd="1" destOrd="0" presId="urn:microsoft.com/office/officeart/2005/8/layout/orgChart1"/>
    <dgm:cxn modelId="{C41A9C37-55A0-FA4B-A2E3-42EF04BAF743}" type="presOf" srcId="{71F5D6B6-C2AA-0341-8A1F-773F4A0E2C55}" destId="{249C9B3D-7F5E-F146-8A5F-E460D1462F41}" srcOrd="0" destOrd="0" presId="urn:microsoft.com/office/officeart/2005/8/layout/orgChart1"/>
    <dgm:cxn modelId="{F59F9883-1C77-0644-9B37-727B8F37CE36}" type="presOf" srcId="{1A54997C-40C4-4B41-B9BC-D9C5A2C79102}" destId="{9B9D24F2-C262-C94F-B971-28A3AF965C6F}" srcOrd="1" destOrd="0" presId="urn:microsoft.com/office/officeart/2005/8/layout/orgChart1"/>
    <dgm:cxn modelId="{1CA047A6-BBCE-D848-932E-51276556CDFE}" srcId="{504C5943-2D20-E243-8305-6E0E9635B02E}" destId="{28FADA37-B172-6E4E-9C36-6E3AF875D301}" srcOrd="0" destOrd="0" parTransId="{00B5ED12-7611-3247-A7FE-B4AB53D610FA}" sibTransId="{F13306DB-3F7A-1F42-A00C-48E090569307}"/>
    <dgm:cxn modelId="{DD094C7F-82B2-402F-B6DC-F7B4C3029251}" type="presOf" srcId="{60F21A25-1EA8-4250-A92D-B778B7EB453D}" destId="{035F7E13-6258-4A35-A842-BBB148F9BDD8}" srcOrd="0" destOrd="0" presId="urn:microsoft.com/office/officeart/2005/8/layout/orgChart1"/>
    <dgm:cxn modelId="{12E00C0D-7156-9443-94E2-022F0DD2C532}" type="presOf" srcId="{94FF616B-6A9A-D043-B7D8-2D9CA9FA8498}" destId="{8968C030-A756-114D-91EC-95CB87F54318}" srcOrd="0" destOrd="0" presId="urn:microsoft.com/office/officeart/2005/8/layout/orgChart1"/>
    <dgm:cxn modelId="{4D6E6A3D-9FBD-3346-9B2A-2EBF9292D71C}" type="presOf" srcId="{6CACFB47-F9EF-0C40-A725-F7EE29A7D385}" destId="{5C52B8C7-333D-6842-B658-E88A3D82E9D4}" srcOrd="0" destOrd="0" presId="urn:microsoft.com/office/officeart/2005/8/layout/orgChart1"/>
    <dgm:cxn modelId="{BCE56982-D0F0-FE4D-9F83-8D55DAAAD438}" type="presOf" srcId="{0839DDAE-0FE6-C54C-80AB-C858077ADD05}" destId="{988A2444-6726-2E4D-8116-22BF3CB36129}" srcOrd="1" destOrd="0" presId="urn:microsoft.com/office/officeart/2005/8/layout/orgChart1"/>
    <dgm:cxn modelId="{85EEB3FA-B539-F541-807D-28B475C52A1F}" type="presOf" srcId="{28FADA37-B172-6E4E-9C36-6E3AF875D301}" destId="{87BF6C22-01CE-614A-8BB0-6650AF9F42CE}" srcOrd="0" destOrd="0" presId="urn:microsoft.com/office/officeart/2005/8/layout/orgChart1"/>
    <dgm:cxn modelId="{506DDAA7-CCE7-3848-A957-2A2E680F5A0E}" type="presOf" srcId="{6D0022C7-0307-6347-BCBF-6B225A207099}" destId="{9E955E48-B9C9-9B4D-9351-881A70EDD6CD}" srcOrd="1" destOrd="0" presId="urn:microsoft.com/office/officeart/2005/8/layout/orgChart1"/>
    <dgm:cxn modelId="{1CDAA93C-0BB3-084C-900D-F318D7B48CCA}" type="presOf" srcId="{5FD90B48-DAD8-FA40-897E-E2E6A434D06F}" destId="{0F6BB8DB-F6C7-924D-AFD7-CE1DAAFBCD0F}" srcOrd="1" destOrd="0" presId="urn:microsoft.com/office/officeart/2005/8/layout/orgChart1"/>
    <dgm:cxn modelId="{3CEFFD29-A8AB-C24D-9BB4-98F90CD5E97B}" type="presOf" srcId="{59B6C8F2-7581-E642-B927-0545DEF8CE93}" destId="{306AD049-D03D-A242-B7AE-EC2CE4AC3C67}" srcOrd="0" destOrd="0" presId="urn:microsoft.com/office/officeart/2005/8/layout/orgChart1"/>
    <dgm:cxn modelId="{7E159095-BBA6-BF46-B874-F2B494B0272F}" srcId="{6D0022C7-0307-6347-BCBF-6B225A207099}" destId="{7B3C71A1-5338-BD41-8791-5B26F5D1DA9A}" srcOrd="4" destOrd="0" parTransId="{71F5D6B6-C2AA-0341-8A1F-773F4A0E2C55}" sibTransId="{8DE2800C-4200-AD40-9889-2AA61D3B44CD}"/>
    <dgm:cxn modelId="{0EFD460C-A393-4848-BE09-F69F88B65833}" srcId="{EC2816D6-3039-C444-A002-532D6C1F3E35}" destId="{E51C9FB1-76EE-E748-BE67-9EFBC76DD3B7}" srcOrd="1" destOrd="0" parTransId="{891F85B0-4A38-3547-9803-F6BF9281B650}" sibTransId="{E08ABA9B-DE0E-D04C-BF67-A3EAECCA7104}"/>
    <dgm:cxn modelId="{F38061D9-700F-694E-ADC1-6F5113120C7E}" type="presOf" srcId="{597486DB-E47A-1B4B-B4D5-9A56F11069ED}" destId="{B49E7B88-E92C-7044-8C9A-38C77825F8A9}" srcOrd="1" destOrd="0" presId="urn:microsoft.com/office/officeart/2005/8/layout/orgChart1"/>
    <dgm:cxn modelId="{C5F8D529-4FBB-B24A-9146-C2B7C18ED79A}" type="presOf" srcId="{353EF5ED-750D-864B-9B43-37662924D36D}" destId="{6F72A58C-F330-2845-86DC-969C25127D75}" srcOrd="1" destOrd="0" presId="urn:microsoft.com/office/officeart/2005/8/layout/orgChart1"/>
    <dgm:cxn modelId="{25743880-AD71-4D91-BBBE-7978B840044B}" type="presOf" srcId="{CC6FE270-6D7D-40B3-9E85-5FADE9108657}" destId="{696A56F7-B4BF-40F6-B1CE-B136FF476DE5}" srcOrd="0" destOrd="0" presId="urn:microsoft.com/office/officeart/2005/8/layout/orgChart1"/>
    <dgm:cxn modelId="{5D45FCB1-41E9-401F-9EB8-A7CB933C06A9}" srcId="{6BC919BE-2BA2-D44A-8131-055558EB6D86}" destId="{1B7056A6-ECB9-4D54-97EB-A31D1960A56B}" srcOrd="3" destOrd="0" parTransId="{5E17E735-DC6E-479E-BB9D-08D68683B1EC}" sibTransId="{A0B9EE31-5169-4484-A9CD-4CB0CDBD1B1F}"/>
    <dgm:cxn modelId="{F066CCE1-6CA8-3C40-884A-2CD64FFCD4E4}" type="presOf" srcId="{D0070E54-55F8-D142-B30C-E4CC3E818175}" destId="{06A03152-B272-2B4B-891C-0A166B21AE9D}" srcOrd="0" destOrd="0" presId="urn:microsoft.com/office/officeart/2005/8/layout/orgChart1"/>
    <dgm:cxn modelId="{32B89FB1-5AB2-3E46-959E-39A326AE7C2C}" type="presOf" srcId="{C54E60E2-96AC-3E4F-B5B4-9A07EB8EB252}" destId="{239C4D0C-77F0-044B-97CC-F52674284EC7}" srcOrd="0" destOrd="0" presId="urn:microsoft.com/office/officeart/2005/8/layout/orgChart1"/>
    <dgm:cxn modelId="{22164E32-0A5F-804B-92C4-51CC214AF40B}" type="presOf" srcId="{323E3434-E955-244C-915E-2CC6596D8307}" destId="{AC9363FB-BF98-8745-9964-3B56DD356CCD}" srcOrd="0" destOrd="0" presId="urn:microsoft.com/office/officeart/2005/8/layout/orgChart1"/>
    <dgm:cxn modelId="{C279222B-64E9-864C-B725-24E84643F63A}" type="presOf" srcId="{E51C9FB1-76EE-E748-BE67-9EFBC76DD3B7}" destId="{B63B6C1E-D041-C742-B958-D1A3B5788790}" srcOrd="1" destOrd="0" presId="urn:microsoft.com/office/officeart/2005/8/layout/orgChart1"/>
    <dgm:cxn modelId="{A41263B6-E4D8-724C-9740-D32411D32287}" type="presOf" srcId="{11353F0D-E7B9-C741-8BDA-74B48963AE55}" destId="{0457D189-BAE3-A444-8FF2-39890D41CB7E}" srcOrd="0" destOrd="0" presId="urn:microsoft.com/office/officeart/2005/8/layout/orgChart1"/>
    <dgm:cxn modelId="{A28EC938-3855-7942-99BB-F95B0DF263B8}" srcId="{28FADA37-B172-6E4E-9C36-6E3AF875D301}" destId="{C6D1162A-2243-564F-9A1A-CEFDF70F0E12}" srcOrd="2" destOrd="0" parTransId="{07177107-2D82-FD4D-ADA0-08A88ADD77BD}" sibTransId="{9588082E-0CAC-9747-9135-6D3200248A70}"/>
    <dgm:cxn modelId="{78974C05-FBC4-4A5E-92F8-E52BB660249A}" type="presOf" srcId="{0703D5DA-3197-4EDF-9687-0E2B4A663BAC}" destId="{26CAB606-3BE3-4D49-9833-44CFF7AEF59F}" srcOrd="0" destOrd="0" presId="urn:microsoft.com/office/officeart/2005/8/layout/orgChart1"/>
    <dgm:cxn modelId="{6EC2D608-96B9-9C49-A357-4043252141BD}" type="presOf" srcId="{0BD1D147-B1CE-754A-9EDA-CCD13F33629C}" destId="{81DC5F0A-06D8-3340-B2AE-A3DEB98D4999}" srcOrd="0" destOrd="0" presId="urn:microsoft.com/office/officeart/2005/8/layout/orgChart1"/>
    <dgm:cxn modelId="{B65D1218-A022-4F45-9746-C4007C1CD3F1}" type="presOf" srcId="{69B54D6F-CDB4-824A-8C7A-AB855EAEA9A4}" destId="{1C33C21C-413D-434D-A0D6-74CFA5F8C3AA}" srcOrd="1" destOrd="0" presId="urn:microsoft.com/office/officeart/2005/8/layout/orgChart1"/>
    <dgm:cxn modelId="{2C261DD7-1FB5-F445-8061-DDF5C4DA2E75}" type="presOf" srcId="{FB415A23-2711-6948-B9FF-75FCF8DE956A}" destId="{5A849C8A-F59C-DB49-B556-2E4E3B88AA71}" srcOrd="1" destOrd="0" presId="urn:microsoft.com/office/officeart/2005/8/layout/orgChart1"/>
    <dgm:cxn modelId="{1F83648D-5C5C-B94D-A895-0B1AF8C53615}" type="presOf" srcId="{891F85B0-4A38-3547-9803-F6BF9281B650}" destId="{4C688E84-24D9-904B-B8CE-F90F37BAB8CA}" srcOrd="0" destOrd="0" presId="urn:microsoft.com/office/officeart/2005/8/layout/orgChart1"/>
    <dgm:cxn modelId="{CF07E90C-0020-2644-9BE5-25BA9BB9A7C1}" type="presOf" srcId="{F075118B-2EBC-A643-9CC9-BCC76E5FEA93}" destId="{03B7D422-DA1E-7C42-9B22-0303F43A05E9}" srcOrd="0" destOrd="0" presId="urn:microsoft.com/office/officeart/2005/8/layout/orgChart1"/>
    <dgm:cxn modelId="{5D2C1515-FF33-514B-AE38-20B0775C449E}" type="presOf" srcId="{13CDE42C-71D6-6E4E-B62C-82A2D86C3AFF}" destId="{8E471D91-A462-3447-9F94-690FCFD75CC5}" srcOrd="1" destOrd="0" presId="urn:microsoft.com/office/officeart/2005/8/layout/orgChart1"/>
    <dgm:cxn modelId="{D0638685-8AE4-1642-B273-06CA78D1073F}" type="presOf" srcId="{5D66479E-BDC6-A746-B529-460581B04BBA}" destId="{730F24A0-E351-B345-94E0-E360DB41B400}" srcOrd="0" destOrd="0" presId="urn:microsoft.com/office/officeart/2005/8/layout/orgChart1"/>
    <dgm:cxn modelId="{010BC95C-52D8-8D48-B7E6-9978FECEC353}" srcId="{6D0022C7-0307-6347-BCBF-6B225A207099}" destId="{11353F0D-E7B9-C741-8BDA-74B48963AE55}" srcOrd="2" destOrd="0" parTransId="{F075118B-2EBC-A643-9CC9-BCC76E5FEA93}" sibTransId="{C6A6B452-A902-6540-A722-E8FF14AB5E00}"/>
    <dgm:cxn modelId="{675217BF-DEB3-8548-922C-7056F2FCF7C8}" type="presOf" srcId="{8C230713-014B-B042-8183-80569893DCE0}" destId="{069702BC-4886-FA49-9688-EA9D1E636E39}" srcOrd="1" destOrd="0" presId="urn:microsoft.com/office/officeart/2005/8/layout/orgChart1"/>
    <dgm:cxn modelId="{6D04FCF5-DABF-4F4F-A10D-6A38B5A2131A}" type="presOf" srcId="{815D12BD-B6AB-B94B-84AF-DFA23B750F1C}" destId="{0D0F13E2-8123-DC4C-9881-AD7C7FD0CE7A}" srcOrd="0" destOrd="0" presId="urn:microsoft.com/office/officeart/2005/8/layout/orgChart1"/>
    <dgm:cxn modelId="{F2FF2993-4F1F-864D-AC31-60F8471257EC}" type="presOf" srcId="{21E5B5C1-F2BB-2C40-8559-6DDADCBC013F}" destId="{076260D8-C15F-8D41-8F23-C10C968BC285}" srcOrd="0" destOrd="0" presId="urn:microsoft.com/office/officeart/2005/8/layout/orgChart1"/>
    <dgm:cxn modelId="{3755E768-DC63-814F-974B-51C02EBDC748}" srcId="{28FADA37-B172-6E4E-9C36-6E3AF875D301}" destId="{353EF5ED-750D-864B-9B43-37662924D36D}" srcOrd="5" destOrd="0" parTransId="{F6200801-4822-AA48-A5CE-6D6105621AFE}" sibTransId="{90E391E1-110D-2B4E-BA04-0965F52F94FB}"/>
    <dgm:cxn modelId="{9E70A118-1A65-2148-890D-5D6222DC0C08}" type="presOf" srcId="{EC2816D6-3039-C444-A002-532D6C1F3E35}" destId="{21B325B7-D8E2-C249-976F-255DF7CE5C84}" srcOrd="1" destOrd="0" presId="urn:microsoft.com/office/officeart/2005/8/layout/orgChart1"/>
    <dgm:cxn modelId="{E66F7C3D-1AE3-5A41-AD50-30F7D627E275}" type="presOf" srcId="{3A4DE853-87DD-A04E-8241-915E8E14668E}" destId="{BB753330-3F81-7D46-A792-20008622F4CF}" srcOrd="0" destOrd="0" presId="urn:microsoft.com/office/officeart/2005/8/layout/orgChart1"/>
    <dgm:cxn modelId="{B8064660-F1B2-8644-A97D-A48A8156903B}" type="presOf" srcId="{6AAE595A-E6FE-0941-92D1-BBDE25DD2B0C}" destId="{0AEA82DA-C874-974E-A13F-F9F878BA81CA}" srcOrd="0" destOrd="0" presId="urn:microsoft.com/office/officeart/2005/8/layout/orgChart1"/>
    <dgm:cxn modelId="{8EFB009D-0BD0-6842-8F2F-06751D8659DC}" type="presOf" srcId="{597486DB-E47A-1B4B-B4D5-9A56F11069ED}" destId="{2E31F43A-CD5A-2E4D-BAD5-69B29FC4A5E6}" srcOrd="0" destOrd="0" presId="urn:microsoft.com/office/officeart/2005/8/layout/orgChart1"/>
    <dgm:cxn modelId="{5E35C424-2997-0C49-BDA6-A807E256123B}" type="presOf" srcId="{5C6523AC-8A9D-3A46-83A5-FA3B5DBDE8CF}" destId="{8BC118E9-8E0F-F34D-8560-891682913C79}" srcOrd="1" destOrd="0" presId="urn:microsoft.com/office/officeart/2005/8/layout/orgChart1"/>
    <dgm:cxn modelId="{BFAAEA17-EFF7-2046-B95F-2883EBF1761F}" type="presOf" srcId="{9F91AC56-DCCF-A64B-8969-31F856AA1D1C}" destId="{1B6E9746-D2D5-E04E-81FB-46A7C192AAEB}" srcOrd="0" destOrd="0" presId="urn:microsoft.com/office/officeart/2005/8/layout/orgChart1"/>
    <dgm:cxn modelId="{3F5CD3E6-F705-3A4D-AA70-66717FFE8A57}" type="presOf" srcId="{13CDE42C-71D6-6E4E-B62C-82A2D86C3AFF}" destId="{2F4BC5C1-11BD-F74D-BF69-784CF9BEBA04}" srcOrd="0" destOrd="0" presId="urn:microsoft.com/office/officeart/2005/8/layout/orgChart1"/>
    <dgm:cxn modelId="{F8109770-3914-F64A-93B2-547A85688F78}" srcId="{28FADA37-B172-6E4E-9C36-6E3AF875D301}" destId="{5D66479E-BDC6-A746-B529-460581B04BBA}" srcOrd="1" destOrd="0" parTransId="{C8B54ADC-B9E7-9D4C-9B4B-1ECC25C96AF3}" sibTransId="{0642E803-7D74-524F-BB6D-3C1DA89AFEA4}"/>
    <dgm:cxn modelId="{FEBAC730-7E02-724D-849A-6D8573CC193A}" type="presOf" srcId="{59B6C8F2-7581-E642-B927-0545DEF8CE93}" destId="{3E65EDDA-D530-AD45-92D7-5DF35E3D7E4E}" srcOrd="1" destOrd="0" presId="urn:microsoft.com/office/officeart/2005/8/layout/orgChart1"/>
    <dgm:cxn modelId="{C47E853C-2B29-F144-AF02-256B4D169E1F}" type="presOf" srcId="{7B3C71A1-5338-BD41-8791-5B26F5D1DA9A}" destId="{F65E92DA-87FB-1843-8D89-38A9E99424D7}" srcOrd="1" destOrd="0" presId="urn:microsoft.com/office/officeart/2005/8/layout/orgChart1"/>
    <dgm:cxn modelId="{BD887F07-9F2E-5D46-86A8-20211A4A9840}" type="presOf" srcId="{BDCD9966-A74C-5148-A598-47F88F6CD3AF}" destId="{EAF224B1-D0C5-D44F-83EB-0C13D0E62569}" srcOrd="0" destOrd="0" presId="urn:microsoft.com/office/officeart/2005/8/layout/orgChart1"/>
    <dgm:cxn modelId="{4D4A2D59-13B7-6E4A-BB7C-035CD560C4D9}" type="presOf" srcId="{791A7D40-3987-0944-BA13-687813DDC743}" destId="{ACB84457-B1BD-0C44-92DA-14083CB10F10}" srcOrd="0" destOrd="0" presId="urn:microsoft.com/office/officeart/2005/8/layout/orgChart1"/>
    <dgm:cxn modelId="{A966C8CE-ECC0-C049-AB25-6A517739D712}" type="presOf" srcId="{C6D1162A-2243-564F-9A1A-CEFDF70F0E12}" destId="{5A8E0795-6C35-6247-A1CB-CCF5348A36DB}" srcOrd="0" destOrd="0" presId="urn:microsoft.com/office/officeart/2005/8/layout/orgChart1"/>
    <dgm:cxn modelId="{E37DEF52-B307-F240-B7FA-43F33EF7BA61}" type="presOf" srcId="{0A9FCCC5-2FAA-7440-93A3-E63F01740B71}" destId="{615D69EB-FBEE-B54A-87CC-BA1E2A2FB943}" srcOrd="0" destOrd="0" presId="urn:microsoft.com/office/officeart/2005/8/layout/orgChart1"/>
    <dgm:cxn modelId="{8180AE70-D27F-B540-9C78-2810EF5DC000}" type="presOf" srcId="{5D27B87D-5DC2-E143-853B-E9B34823F1BC}" destId="{2FAC2E83-F87E-3245-8950-01EFDD1F3F96}" srcOrd="0" destOrd="0" presId="urn:microsoft.com/office/officeart/2005/8/layout/orgChart1"/>
    <dgm:cxn modelId="{4B918C31-FBB8-8041-9E04-92B16111A287}" type="presOf" srcId="{0839DDAE-0FE6-C54C-80AB-C858077ADD05}" destId="{14695652-E419-BA46-A1D3-2656924143A0}" srcOrd="0" destOrd="0" presId="urn:microsoft.com/office/officeart/2005/8/layout/orgChart1"/>
    <dgm:cxn modelId="{A1F06173-8891-064A-90E4-AF3415004809}" type="presOf" srcId="{5C6523AC-8A9D-3A46-83A5-FA3B5DBDE8CF}" destId="{3461FAE5-399C-494B-A0AB-1C07544D5818}" srcOrd="0" destOrd="0" presId="urn:microsoft.com/office/officeart/2005/8/layout/orgChart1"/>
    <dgm:cxn modelId="{E95AF5E8-36F5-B941-8DA4-74EF7F859E62}" type="presOf" srcId="{3CD26003-23A4-A542-891B-266A5746FF9A}" destId="{F367A0C4-4BED-AE45-B584-0D5899C73F51}" srcOrd="1" destOrd="0" presId="urn:microsoft.com/office/officeart/2005/8/layout/orgChart1"/>
    <dgm:cxn modelId="{45DF3019-DA3D-8A46-8223-5F917C2D1714}" type="presOf" srcId="{6BC919BE-2BA2-D44A-8131-055558EB6D86}" destId="{4307B7E1-ED10-3445-BB57-15E6BF616A9F}" srcOrd="0" destOrd="0" presId="urn:microsoft.com/office/officeart/2005/8/layout/orgChart1"/>
    <dgm:cxn modelId="{0AF711B8-4AE9-064E-B53F-E30954CC3F0F}" type="presOf" srcId="{F01B0794-4C17-4242-8BF8-F3CA102D741C}" destId="{64A51D5C-AA48-384B-9D70-04408C512D70}" srcOrd="1" destOrd="0" presId="urn:microsoft.com/office/officeart/2005/8/layout/orgChart1"/>
    <dgm:cxn modelId="{FC6AA282-7827-3E41-A397-F49F45614367}" type="presOf" srcId="{3CD26003-23A4-A542-891B-266A5746FF9A}" destId="{6789EC61-12DD-3E49-A99C-2F3BFF2886B8}" srcOrd="0" destOrd="0" presId="urn:microsoft.com/office/officeart/2005/8/layout/orgChart1"/>
    <dgm:cxn modelId="{8ABF67AA-1F4B-5848-B727-478B86B81E99}" type="presOf" srcId="{FC67BF2E-564B-4146-90E2-4E074C171148}" destId="{34ECE4D3-21B7-B04F-8927-E43BEFF97C6F}" srcOrd="0" destOrd="0" presId="urn:microsoft.com/office/officeart/2005/8/layout/orgChart1"/>
    <dgm:cxn modelId="{689051BD-C0FF-6245-8D66-250183C8FC2F}" type="presOf" srcId="{E55D477F-E2C4-2B48-A642-BF3A3211A11F}" destId="{D5185F5B-7D15-F447-A7BE-8ECBFF417195}" srcOrd="0" destOrd="0" presId="urn:microsoft.com/office/officeart/2005/8/layout/orgChart1"/>
    <dgm:cxn modelId="{47BE60EC-47BA-464C-8561-C471540D386E}" type="presOf" srcId="{5D5E0D32-975E-794B-840C-82D3FFED47E9}" destId="{B24ECC96-A342-E042-BC7A-CF485111332D}" srcOrd="0" destOrd="0" presId="urn:microsoft.com/office/officeart/2005/8/layout/orgChart1"/>
    <dgm:cxn modelId="{34023923-B6B6-6841-8D5A-71126CAA37D4}" type="presOf" srcId="{204D63E6-ED5E-5848-A86A-6932DC177604}" destId="{6D0A861D-FAF2-014F-A02C-71E856B413A5}" srcOrd="0" destOrd="0" presId="urn:microsoft.com/office/officeart/2005/8/layout/orgChart1"/>
    <dgm:cxn modelId="{74663B22-CFBD-6A4F-A9F7-57D693757967}" srcId="{6D0022C7-0307-6347-BCBF-6B225A207099}" destId="{FC67BF2E-564B-4146-90E2-4E074C171148}" srcOrd="3" destOrd="0" parTransId="{9EF80D4C-E3BE-0549-AC67-44BCE722A7A5}" sibTransId="{ABAAAC83-D2F7-CA4E-9054-8DFEA8C17499}"/>
    <dgm:cxn modelId="{EF449531-2EE0-2147-8FBE-6BFB1AC1F7C0}" srcId="{6D0022C7-0307-6347-BCBF-6B225A207099}" destId="{13CDE42C-71D6-6E4E-B62C-82A2D86C3AFF}" srcOrd="1" destOrd="0" parTransId="{791A7D40-3987-0944-BA13-687813DDC743}" sibTransId="{E44C6281-5F3F-CD4F-AAC9-B01A4EE9F656}"/>
    <dgm:cxn modelId="{8E908F8C-ABC5-DE48-AE4E-D7AFE5FC0871}" type="presOf" srcId="{8C230713-014B-B042-8183-80569893DCE0}" destId="{7BDF28E8-439B-BE41-9DCE-CB1A403675C3}" srcOrd="0" destOrd="0" presId="urn:microsoft.com/office/officeart/2005/8/layout/orgChart1"/>
    <dgm:cxn modelId="{CD73E157-03E7-D840-A1B6-49195D7F9234}" type="presOf" srcId="{FB415A23-2711-6948-B9FF-75FCF8DE956A}" destId="{C0BBBB3E-335D-6642-940A-D755D04F5B28}" srcOrd="0" destOrd="0" presId="urn:microsoft.com/office/officeart/2005/8/layout/orgChart1"/>
    <dgm:cxn modelId="{0A59394B-5F27-F044-A424-4726872C22E7}" srcId="{0BD1D147-B1CE-754A-9EDA-CCD13F33629C}" destId="{1A54997C-40C4-4B41-B9BC-D9C5A2C79102}" srcOrd="2" destOrd="0" parTransId="{CB0A75C6-AACA-8E43-9FDA-55A8C89CA8BB}" sibTransId="{6235FB92-3F64-6741-A715-272460DC8221}"/>
    <dgm:cxn modelId="{55469D24-D2CB-844D-8FD5-2F2E051A8DCB}" srcId="{6BC919BE-2BA2-D44A-8131-055558EB6D86}" destId="{69B54D6F-CDB4-824A-8C7A-AB855EAEA9A4}" srcOrd="1" destOrd="0" parTransId="{AC01962A-2F4B-4140-B751-C478C438062B}" sibTransId="{E857145C-BE92-8040-B171-E670F60F457C}"/>
    <dgm:cxn modelId="{CE92E57E-61C9-4631-AC7E-E7C529D40772}" type="presOf" srcId="{5E17E735-DC6E-479E-BB9D-08D68683B1EC}" destId="{E1C65617-DF21-4342-9466-4407CA1BD28E}" srcOrd="0" destOrd="0" presId="urn:microsoft.com/office/officeart/2005/8/layout/orgChart1"/>
    <dgm:cxn modelId="{64E75B71-C4EE-E34C-A386-BD53876085D4}" type="presOf" srcId="{9F91AC56-DCCF-A64B-8969-31F856AA1D1C}" destId="{491EF8A4-EB1F-0243-B02D-DA5FA9ABCEA7}" srcOrd="1" destOrd="0" presId="urn:microsoft.com/office/officeart/2005/8/layout/orgChart1"/>
    <dgm:cxn modelId="{D4E7AEFC-CEE9-2446-AEE9-B67859DC9F1D}" type="presOf" srcId="{7EB6F058-109B-5746-943E-BC6D31076F60}" destId="{5A438E4D-6244-8D43-B85F-5B99B9F8D62F}" srcOrd="0" destOrd="0" presId="urn:microsoft.com/office/officeart/2005/8/layout/orgChart1"/>
    <dgm:cxn modelId="{12445236-1F13-8F48-95D9-A2746747F6F6}" type="presOf" srcId="{1A54997C-40C4-4B41-B9BC-D9C5A2C79102}" destId="{30AD823F-4D2D-0E41-9852-626C31F16315}" srcOrd="0" destOrd="0" presId="urn:microsoft.com/office/officeart/2005/8/layout/orgChart1"/>
    <dgm:cxn modelId="{708539AC-7C17-4617-B56C-44581BA485E8}" type="presOf" srcId="{53F95992-BF8C-494E-AD65-767E5934EFB5}" destId="{E23CECE6-F2E0-4C53-BD4B-B19FE1CBFA36}" srcOrd="1" destOrd="0" presId="urn:microsoft.com/office/officeart/2005/8/layout/orgChart1"/>
    <dgm:cxn modelId="{47193FDA-08EF-D543-9872-DE9BDD2EA11B}" srcId="{28FADA37-B172-6E4E-9C36-6E3AF875D301}" destId="{6BC919BE-2BA2-D44A-8131-055558EB6D86}" srcOrd="4" destOrd="0" parTransId="{B6B4F4DA-CA79-4845-93FF-92D3AC6F5587}" sibTransId="{ECD2334F-084F-6748-BEF2-EEDF1193847D}"/>
    <dgm:cxn modelId="{FE3C40BF-75A3-3748-BC65-4A491AFDFA9F}" srcId="{5D66479E-BDC6-A746-B529-460581B04BBA}" destId="{EC2816D6-3039-C444-A002-532D6C1F3E35}" srcOrd="0" destOrd="0" parTransId="{10DA9E73-7857-5F4D-A02F-715BBFD11F61}" sibTransId="{5D8EBD56-BE1F-334C-9524-4CE1D96426FF}"/>
    <dgm:cxn modelId="{CA0330C7-6E13-FB49-AF06-76F9E0705E49}" type="presOf" srcId="{C6D1162A-2243-564F-9A1A-CEFDF70F0E12}" destId="{F449C0D7-69F1-0444-97E1-113420C67FF8}" srcOrd="1" destOrd="0" presId="urn:microsoft.com/office/officeart/2005/8/layout/orgChart1"/>
    <dgm:cxn modelId="{1EFF60CC-485C-4464-8BAD-A26C09DB7433}" type="presOf" srcId="{1B7056A6-ECB9-4D54-97EB-A31D1960A56B}" destId="{EDFC45A3-1A67-4D4E-9064-221D679D46CE}" srcOrd="0" destOrd="0" presId="urn:microsoft.com/office/officeart/2005/8/layout/orgChart1"/>
    <dgm:cxn modelId="{6A335628-706E-5141-AC8D-3B1CAA20C5A0}" srcId="{E55D477F-E2C4-2B48-A642-BF3A3211A11F}" destId="{E18957D6-0C6F-7F40-AABE-D3F1FEB0DADD}" srcOrd="1" destOrd="0" parTransId="{A53E22E0-17D4-F044-A147-353CBF5ED7AF}" sibTransId="{B98276FE-7B6D-3349-8A1F-4808E4D4B351}"/>
    <dgm:cxn modelId="{3F82DF2F-39C1-4B78-88DE-22D9E4390D41}" srcId="{6BC919BE-2BA2-D44A-8131-055558EB6D86}" destId="{0703D5DA-3197-4EDF-9687-0E2B4A663BAC}" srcOrd="2" destOrd="0" parTransId="{CC6FE270-6D7D-40B3-9E85-5FADE9108657}" sibTransId="{6B162E17-5C36-4EF1-ACF5-D23CB0B6B23A}"/>
    <dgm:cxn modelId="{89DDF524-21EA-9A41-A3F7-89B16EDB954A}" type="presOf" srcId="{B37E5621-AFE7-C34E-8EA6-AB7362556D01}" destId="{C32FAEC4-A1D1-6043-95BF-503B23149768}" srcOrd="0" destOrd="0" presId="urn:microsoft.com/office/officeart/2005/8/layout/orgChart1"/>
    <dgm:cxn modelId="{45BB044D-D114-FB49-A349-82A65FCB96EB}" type="presOf" srcId="{69B54D6F-CDB4-824A-8C7A-AB855EAEA9A4}" destId="{A94DDC43-5AEB-8148-AB68-CCB34F9EC419}" srcOrd="0" destOrd="0" presId="urn:microsoft.com/office/officeart/2005/8/layout/orgChart1"/>
    <dgm:cxn modelId="{DA0E94C9-8D20-E045-9709-A4563FC38A95}" type="presOf" srcId="{FC67BF2E-564B-4146-90E2-4E074C171148}" destId="{1AD9E5A2-E499-AE43-BDD2-98D9D081C504}" srcOrd="1" destOrd="0" presId="urn:microsoft.com/office/officeart/2005/8/layout/orgChart1"/>
    <dgm:cxn modelId="{1EDA88D2-795D-9B43-A408-D9E7F8437A16}" type="presOf" srcId="{5D27B87D-5DC2-E143-853B-E9B34823F1BC}" destId="{06BAC656-F408-964A-BE87-CEEF7F1421FF}" srcOrd="1" destOrd="0" presId="urn:microsoft.com/office/officeart/2005/8/layout/orgChart1"/>
    <dgm:cxn modelId="{BC19671D-F17F-7C47-9930-80984176A6AD}" type="presOf" srcId="{F6200801-4822-AA48-A5CE-6D6105621AFE}" destId="{5D89B26D-C989-E44A-82B9-D97C6E143FC3}" srcOrd="0" destOrd="0" presId="urn:microsoft.com/office/officeart/2005/8/layout/orgChart1"/>
    <dgm:cxn modelId="{40BC40A1-1C4C-DA48-BB0B-EAD92F0FB90D}" type="presOf" srcId="{E51C9FB1-76EE-E748-BE67-9EFBC76DD3B7}" destId="{5F713CE8-975A-DA43-9B04-516CFB29B7AA}" srcOrd="0" destOrd="0" presId="urn:microsoft.com/office/officeart/2005/8/layout/orgChart1"/>
    <dgm:cxn modelId="{C302A4FC-A354-C741-8CA6-76DDFFDB7285}" srcId="{9F91AC56-DCCF-A64B-8969-31F856AA1D1C}" destId="{FB415A23-2711-6948-B9FF-75FCF8DE956A}" srcOrd="0" destOrd="0" parTransId="{815D12BD-B6AB-B94B-84AF-DFA23B750F1C}" sibTransId="{E731DC59-FAC2-DD47-829A-1435A1851374}"/>
    <dgm:cxn modelId="{CF7D37E5-4207-B841-9F20-86EF1CE77048}" srcId="{353EF5ED-750D-864B-9B43-37662924D36D}" destId="{9F91AC56-DCCF-A64B-8969-31F856AA1D1C}" srcOrd="1" destOrd="0" parTransId="{46CF9AEA-745D-1D4C-B0B2-C6758D30CF24}" sibTransId="{DBFED954-9546-D142-AFC8-EC439E11E2BA}"/>
    <dgm:cxn modelId="{AE38B58B-8EF9-7340-9DC0-2AE17983BBD4}" type="presOf" srcId="{EEF64988-AABC-CD41-BF7E-15B4B9746B66}" destId="{6AC62FF9-6C65-5943-B60C-02FC7F0DE0EB}" srcOrd="0" destOrd="0" presId="urn:microsoft.com/office/officeart/2005/8/layout/orgChart1"/>
    <dgm:cxn modelId="{A1883E04-A459-5249-AC72-BFA26B6F6E27}" type="presOf" srcId="{6BC919BE-2BA2-D44A-8131-055558EB6D86}" destId="{174C6889-8EC5-BB46-8699-D8AC67F3E564}" srcOrd="1" destOrd="0" presId="urn:microsoft.com/office/officeart/2005/8/layout/orgChart1"/>
    <dgm:cxn modelId="{244247D0-1960-7E49-B34F-C528943E9260}" srcId="{9F91AC56-DCCF-A64B-8969-31F856AA1D1C}" destId="{81F76FCD-90D3-AE44-A17A-FD012150EEE1}" srcOrd="1" destOrd="0" parTransId="{70937ED3-D1CE-6E4D-9FA1-C06A1C12AE23}" sibTransId="{AC78ECB5-8591-8243-BE01-77C137F186FC}"/>
    <dgm:cxn modelId="{D7FCDD1D-7B02-F84D-8CE5-1A22C602629C}" type="presOf" srcId="{353EF5ED-750D-864B-9B43-37662924D36D}" destId="{11E1218E-BB1B-D54F-8851-94F407741E30}" srcOrd="0" destOrd="0" presId="urn:microsoft.com/office/officeart/2005/8/layout/orgChart1"/>
    <dgm:cxn modelId="{13B386F9-CA1D-A347-8E74-AC92637EAD31}" srcId="{597486DB-E47A-1B4B-B4D5-9A56F11069ED}" destId="{5D5E0D32-975E-794B-840C-82D3FFED47E9}" srcOrd="2" destOrd="0" parTransId="{6CACFB47-F9EF-0C40-A725-F7EE29A7D385}" sibTransId="{7910813F-1811-D940-9DC2-7A366F157566}"/>
    <dgm:cxn modelId="{548830F1-E7B0-BC4B-AC31-7C7FB4184A32}" type="presOf" srcId="{E55D477F-E2C4-2B48-A642-BF3A3211A11F}" destId="{75948E9D-EE6E-AE46-9730-B8B020383D1D}" srcOrd="1" destOrd="0" presId="urn:microsoft.com/office/officeart/2005/8/layout/orgChart1"/>
    <dgm:cxn modelId="{B79284E6-0011-A44A-8CDA-9EC7B059029B}" srcId="{E55D477F-E2C4-2B48-A642-BF3A3211A11F}" destId="{5FD90B48-DAD8-FA40-897E-E2E6A434D06F}" srcOrd="0" destOrd="0" parTransId="{E4509C0B-0DA5-2643-A8A2-6B16934AE9DB}" sibTransId="{B9D1EE64-3486-EF4E-9979-A6BFF15746BD}"/>
    <dgm:cxn modelId="{8FF85B20-5FA1-2C49-850C-23946AFFB1B8}" type="presOf" srcId="{5D66479E-BDC6-A746-B529-460581B04BBA}" destId="{BD069C95-872A-6548-8237-17B2FE8E7262}" srcOrd="1" destOrd="0" presId="urn:microsoft.com/office/officeart/2005/8/layout/orgChart1"/>
    <dgm:cxn modelId="{66540386-B5E1-6343-B50D-84D41D8778F1}" type="presOf" srcId="{80DD7FA5-DC97-CA4F-BED8-B834EFC0EF35}" destId="{F4528749-546A-9840-85ED-AD84C0955F71}" srcOrd="0" destOrd="0" presId="urn:microsoft.com/office/officeart/2005/8/layout/orgChart1"/>
    <dgm:cxn modelId="{5D9CC6A1-284D-E34D-AA72-38571ADAB1E4}" type="presOf" srcId="{81F76FCD-90D3-AE44-A17A-FD012150EEE1}" destId="{95FA3D3D-02E1-0744-816B-949F05914A42}" srcOrd="0" destOrd="0" presId="urn:microsoft.com/office/officeart/2005/8/layout/orgChart1"/>
    <dgm:cxn modelId="{18214116-30B9-C34E-9819-52E6C9DC8714}" srcId="{353EF5ED-750D-864B-9B43-37662924D36D}" destId="{E55D477F-E2C4-2B48-A642-BF3A3211A11F}" srcOrd="0" destOrd="0" parTransId="{7EA08147-6BC1-8940-BCFF-0AAA761C19D7}" sibTransId="{E2956338-78E7-C24B-BD54-6C6CF361F535}"/>
    <dgm:cxn modelId="{17DEC3FA-C73F-834A-905E-586A6F6CA61C}" srcId="{597486DB-E47A-1B4B-B4D5-9A56F11069ED}" destId="{5C6523AC-8A9D-3A46-83A5-FA3B5DBDE8CF}" srcOrd="1" destOrd="0" parTransId="{80DD7FA5-DC97-CA4F-BED8-B834EFC0EF35}" sibTransId="{69D63DDF-B292-3349-9DEA-482E8ECA0272}"/>
    <dgm:cxn modelId="{B2488553-DB7E-FF44-93BD-84175B68E09B}" type="presOf" srcId="{BE13ABEC-63FD-BC4D-B677-D742918681EE}" destId="{F0EFAAF6-E782-A341-B24D-6C753B3615D4}" srcOrd="0" destOrd="0" presId="urn:microsoft.com/office/officeart/2005/8/layout/orgChart1"/>
    <dgm:cxn modelId="{80D0397F-2E0B-2143-848B-2251CCB08F69}" type="presOf" srcId="{07177107-2D82-FD4D-ADA0-08A88ADD77BD}" destId="{D8F1BB50-F9BC-1A47-99F1-4E0195BF8112}" srcOrd="0" destOrd="0" presId="urn:microsoft.com/office/officeart/2005/8/layout/orgChart1"/>
    <dgm:cxn modelId="{D3247091-E790-4895-AA2C-29E127BF9F5C}" type="presOf" srcId="{1B7056A6-ECB9-4D54-97EB-A31D1960A56B}" destId="{D4A68377-A349-454A-853F-CC38CA47B413}" srcOrd="1" destOrd="0" presId="urn:microsoft.com/office/officeart/2005/8/layout/orgChart1"/>
    <dgm:cxn modelId="{710745A8-3C3E-4384-AEA2-5D740A420001}" type="presOf" srcId="{53F95992-BF8C-494E-AD65-767E5934EFB5}" destId="{A5DC801C-0E23-400A-8DD9-7226647532A6}" srcOrd="0" destOrd="0" presId="urn:microsoft.com/office/officeart/2005/8/layout/orgChart1"/>
    <dgm:cxn modelId="{1207E6F2-5780-B341-9E98-16AD7B6982A5}" srcId="{EC2816D6-3039-C444-A002-532D6C1F3E35}" destId="{EEF64988-AABC-CD41-BF7E-15B4B9746B66}" srcOrd="0" destOrd="0" parTransId="{21E5B5C1-F2BB-2C40-8559-6DDADCBC013F}" sibTransId="{CF3D4377-7221-CE46-A487-894E628EEAD3}"/>
    <dgm:cxn modelId="{77330F2E-D4BC-B34C-A730-A2A428C4755B}" type="presOf" srcId="{9EF80D4C-E3BE-0549-AC67-44BCE722A7A5}" destId="{861965E9-338D-5E44-860A-379579E57410}" srcOrd="0" destOrd="0" presId="urn:microsoft.com/office/officeart/2005/8/layout/orgChart1"/>
    <dgm:cxn modelId="{C221577D-B7FC-4E41-8C19-01922924B2E8}" type="presOf" srcId="{7EA08147-6BC1-8940-BCFF-0AAA761C19D7}" destId="{E83E6D4A-42B3-2140-A1FD-E76D8439D8D3}" srcOrd="0" destOrd="0" presId="urn:microsoft.com/office/officeart/2005/8/layout/orgChart1"/>
    <dgm:cxn modelId="{DB32B088-4BD0-DB43-9A3E-BD943CD2096A}" type="presOf" srcId="{C8B54ADC-B9E7-9D4C-9B4B-1ECC25C96AF3}" destId="{2EFA42DB-619F-7E42-B330-B2414A44F6F0}" srcOrd="0" destOrd="0" presId="urn:microsoft.com/office/officeart/2005/8/layout/orgChart1"/>
    <dgm:cxn modelId="{5F343331-5648-0C4D-87AD-B8D34F761F16}" type="presOf" srcId="{EEF64988-AABC-CD41-BF7E-15B4B9746B66}" destId="{8F4836AD-6639-4E45-8621-4200864BC92F}" srcOrd="1" destOrd="0" presId="urn:microsoft.com/office/officeart/2005/8/layout/orgChart1"/>
    <dgm:cxn modelId="{92326FE0-ACBC-184F-93C1-5252B37F46DD}" type="presOf" srcId="{BC027EC1-A9BB-F748-9DE1-AFE9BB10A39F}" destId="{262E39DD-8822-4D49-8B1F-B5BDB79A1043}" srcOrd="0" destOrd="0" presId="urn:microsoft.com/office/officeart/2005/8/layout/orgChart1"/>
    <dgm:cxn modelId="{764AB5B2-E4AC-BC4E-B603-9A9631EC6B29}" srcId="{BC027EC1-A9BB-F748-9DE1-AFE9BB10A39F}" destId="{0839DDAE-0FE6-C54C-80AB-C858077ADD05}" srcOrd="1" destOrd="0" parTransId="{7EB6F058-109B-5746-943E-BC6D31076F60}" sibTransId="{9405087F-B885-D640-AD42-6D70E6F32B9C}"/>
    <dgm:cxn modelId="{ABCE74F8-6EE7-3947-8CD5-6C6649956419}" type="presOf" srcId="{E18957D6-0C6F-7F40-AABE-D3F1FEB0DADD}" destId="{E57997D1-B443-2E41-BE88-9C1386D9CB02}" srcOrd="1" destOrd="0" presId="urn:microsoft.com/office/officeart/2005/8/layout/orgChart1"/>
    <dgm:cxn modelId="{758F7FC6-EF85-8349-890C-350E4C1CD3EC}" type="presOf" srcId="{EB0BD66B-4528-BD42-8B9A-38FAEA6B316C}" destId="{37690867-5CA4-904E-818C-A4316D85B46A}" srcOrd="0" destOrd="0" presId="urn:microsoft.com/office/officeart/2005/8/layout/orgChart1"/>
    <dgm:cxn modelId="{0851EB54-F8BE-DD4C-9E02-5D8D117165CC}" type="presOf" srcId="{CB0A75C6-AACA-8E43-9FDA-55A8C89CA8BB}" destId="{53DDD962-3586-634C-B056-5DFA1D2CC102}" srcOrd="0" destOrd="0" presId="urn:microsoft.com/office/officeart/2005/8/layout/orgChart1"/>
    <dgm:cxn modelId="{36B8D7F4-0805-7A4B-8EA1-140C22828922}" type="presOf" srcId="{3A4DE853-87DD-A04E-8241-915E8E14668E}" destId="{1063F858-F790-5447-92C1-8D6D40BFC497}" srcOrd="1" destOrd="0" presId="urn:microsoft.com/office/officeart/2005/8/layout/orgChart1"/>
    <dgm:cxn modelId="{6C0EEEF1-CD72-E344-9E93-B66114AF6D18}" type="presOf" srcId="{EC2816D6-3039-C444-A002-532D6C1F3E35}" destId="{3F4D260B-AE75-524F-8D42-9346C45A4F19}" srcOrd="0" destOrd="0" presId="urn:microsoft.com/office/officeart/2005/8/layout/orgChart1"/>
    <dgm:cxn modelId="{2777EB7A-1F91-3343-B679-027C18D4C4DA}" type="presOf" srcId="{504C5943-2D20-E243-8305-6E0E9635B02E}" destId="{0AC70B34-D332-1E4B-B843-8A74BFA5F1C6}" srcOrd="0" destOrd="0" presId="urn:microsoft.com/office/officeart/2005/8/layout/orgChart1"/>
    <dgm:cxn modelId="{5A4B42FF-1166-524A-BB4F-F854E591AEC2}" type="presOf" srcId="{BC027EC1-A9BB-F748-9DE1-AFE9BB10A39F}" destId="{CE2F85E7-A80C-6148-986D-2EC351493DCE}" srcOrd="1" destOrd="0" presId="urn:microsoft.com/office/officeart/2005/8/layout/orgChart1"/>
    <dgm:cxn modelId="{BC5BBD8D-FB7D-CA49-BF4D-7F6E73F6CDD4}" type="presOf" srcId="{7B3C71A1-5338-BD41-8791-5B26F5D1DA9A}" destId="{BC448705-F4CA-C24E-8C67-31F02736793C}" srcOrd="0" destOrd="0" presId="urn:microsoft.com/office/officeart/2005/8/layout/orgChart1"/>
    <dgm:cxn modelId="{978BA434-80B7-404A-9F46-CC8C8F141ADE}" type="presOf" srcId="{70937ED3-D1CE-6E4D-9FA1-C06A1C12AE23}" destId="{78845BDD-B4C2-2B49-B661-51F3C9CF5368}" srcOrd="0" destOrd="0" presId="urn:microsoft.com/office/officeart/2005/8/layout/orgChart1"/>
    <dgm:cxn modelId="{60F7DEE4-7AC7-1C4A-869D-389584EAE169}" type="presOf" srcId="{F01B0794-4C17-4242-8BF8-F3CA102D741C}" destId="{7250958A-80BB-524D-A3DF-E64F046077EA}" srcOrd="0" destOrd="0" presId="urn:microsoft.com/office/officeart/2005/8/layout/orgChart1"/>
    <dgm:cxn modelId="{C8DCDDFF-658F-BC43-88EE-F5B68B8F2EFC}" srcId="{5D66479E-BDC6-A746-B529-460581B04BBA}" destId="{0BD1D147-B1CE-754A-9EDA-CCD13F33629C}" srcOrd="1" destOrd="0" parTransId="{94FF616B-6A9A-D043-B7D8-2D9CA9FA8498}" sibTransId="{DA4F7BA9-C7FF-0848-9ECD-42EE4D8F63FF}"/>
    <dgm:cxn modelId="{F9D8FEF8-0B92-EC4B-8C14-664A459139BC}" type="presParOf" srcId="{0AC70B34-D332-1E4B-B843-8A74BFA5F1C6}" destId="{F9D06B7B-CC7E-3E42-9021-E23BD631130C}" srcOrd="0" destOrd="0" presId="urn:microsoft.com/office/officeart/2005/8/layout/orgChart1"/>
    <dgm:cxn modelId="{297E2EB4-A5C2-9F46-AA59-3805D73486A3}" type="presParOf" srcId="{F9D06B7B-CC7E-3E42-9021-E23BD631130C}" destId="{0A1D6D28-0954-9542-9178-D26FCC750D01}" srcOrd="0" destOrd="0" presId="urn:microsoft.com/office/officeart/2005/8/layout/orgChart1"/>
    <dgm:cxn modelId="{A85992A2-B771-804F-BA18-59948DE31D69}" type="presParOf" srcId="{0A1D6D28-0954-9542-9178-D26FCC750D01}" destId="{87BF6C22-01CE-614A-8BB0-6650AF9F42CE}" srcOrd="0" destOrd="0" presId="urn:microsoft.com/office/officeart/2005/8/layout/orgChart1"/>
    <dgm:cxn modelId="{FCC41E54-22D0-EC46-B851-AF9A76E4419E}" type="presParOf" srcId="{0A1D6D28-0954-9542-9178-D26FCC750D01}" destId="{CE571D2A-5F0B-5049-B97A-2445154483E7}" srcOrd="1" destOrd="0" presId="urn:microsoft.com/office/officeart/2005/8/layout/orgChart1"/>
    <dgm:cxn modelId="{6BE737A6-1266-E742-B971-8E163E0E337C}" type="presParOf" srcId="{F9D06B7B-CC7E-3E42-9021-E23BD631130C}" destId="{9A0535DA-DF50-AF46-BEBF-2210C9482045}" srcOrd="1" destOrd="0" presId="urn:microsoft.com/office/officeart/2005/8/layout/orgChart1"/>
    <dgm:cxn modelId="{FFC05667-E4C9-2548-B438-06B7E245894B}" type="presParOf" srcId="{9A0535DA-DF50-AF46-BEBF-2210C9482045}" destId="{FEA885F1-0362-354D-AB0E-1378C7651CF6}" srcOrd="0" destOrd="0" presId="urn:microsoft.com/office/officeart/2005/8/layout/orgChart1"/>
    <dgm:cxn modelId="{C05FC4F4-46F1-DC47-9B22-D5183DD94590}" type="presParOf" srcId="{9A0535DA-DF50-AF46-BEBF-2210C9482045}" destId="{0C6A2F73-1A8D-AB4A-A7B2-846D9F4B4B37}" srcOrd="1" destOrd="0" presId="urn:microsoft.com/office/officeart/2005/8/layout/orgChart1"/>
    <dgm:cxn modelId="{E7766A49-FD7E-E643-B0BD-991B08DCC597}" type="presParOf" srcId="{0C6A2F73-1A8D-AB4A-A7B2-846D9F4B4B37}" destId="{023171C1-DD52-FD4A-85DA-159C4EEB246E}" srcOrd="0" destOrd="0" presId="urn:microsoft.com/office/officeart/2005/8/layout/orgChart1"/>
    <dgm:cxn modelId="{55B26E46-0DFC-484E-B9E0-9D71FDDD2840}" type="presParOf" srcId="{023171C1-DD52-FD4A-85DA-159C4EEB246E}" destId="{2E31F43A-CD5A-2E4D-BAD5-69B29FC4A5E6}" srcOrd="0" destOrd="0" presId="urn:microsoft.com/office/officeart/2005/8/layout/orgChart1"/>
    <dgm:cxn modelId="{F4C47F14-8BC0-1F4F-B899-3A98CB6CBF15}" type="presParOf" srcId="{023171C1-DD52-FD4A-85DA-159C4EEB246E}" destId="{B49E7B88-E92C-7044-8C9A-38C77825F8A9}" srcOrd="1" destOrd="0" presId="urn:microsoft.com/office/officeart/2005/8/layout/orgChart1"/>
    <dgm:cxn modelId="{A4FAED63-EFD3-A648-B69F-79526B0CC718}" type="presParOf" srcId="{0C6A2F73-1A8D-AB4A-A7B2-846D9F4B4B37}" destId="{8FBCCCB0-1341-8848-9BA7-71724C5DDB64}" srcOrd="1" destOrd="0" presId="urn:microsoft.com/office/officeart/2005/8/layout/orgChart1"/>
    <dgm:cxn modelId="{253C0CCD-5663-EF4D-9DB7-BA2E5FFE37B8}" type="presParOf" srcId="{8FBCCCB0-1341-8848-9BA7-71724C5DDB64}" destId="{4090964D-3865-8B47-9FB2-F194EE8B1D0F}" srcOrd="0" destOrd="0" presId="urn:microsoft.com/office/officeart/2005/8/layout/orgChart1"/>
    <dgm:cxn modelId="{8D1BBEFF-0BCD-224D-A1D2-AA24F1C019AC}" type="presParOf" srcId="{8FBCCCB0-1341-8848-9BA7-71724C5DDB64}" destId="{B1AB255C-D3B5-794C-B8EF-633B773BA067}" srcOrd="1" destOrd="0" presId="urn:microsoft.com/office/officeart/2005/8/layout/orgChart1"/>
    <dgm:cxn modelId="{F9D03DB5-87AE-B64E-91A3-C30F3982D002}" type="presParOf" srcId="{B1AB255C-D3B5-794C-B8EF-633B773BA067}" destId="{4F8FA6F7-AC5E-BB4E-9B26-0C1CB8F250EE}" srcOrd="0" destOrd="0" presId="urn:microsoft.com/office/officeart/2005/8/layout/orgChart1"/>
    <dgm:cxn modelId="{295C963C-76E2-9344-9128-8D0C597ACFAF}" type="presParOf" srcId="{4F8FA6F7-AC5E-BB4E-9B26-0C1CB8F250EE}" destId="{6789EC61-12DD-3E49-A99C-2F3BFF2886B8}" srcOrd="0" destOrd="0" presId="urn:microsoft.com/office/officeart/2005/8/layout/orgChart1"/>
    <dgm:cxn modelId="{2FA6AF9D-3E05-6B42-BC6D-FD886DDCD45B}" type="presParOf" srcId="{4F8FA6F7-AC5E-BB4E-9B26-0C1CB8F250EE}" destId="{F367A0C4-4BED-AE45-B584-0D5899C73F51}" srcOrd="1" destOrd="0" presId="urn:microsoft.com/office/officeart/2005/8/layout/orgChart1"/>
    <dgm:cxn modelId="{62D41E08-1BDA-354A-99AB-D5FF0E74E450}" type="presParOf" srcId="{B1AB255C-D3B5-794C-B8EF-633B773BA067}" destId="{2D1332F7-9D3B-8F42-812C-A467328BEED1}" srcOrd="1" destOrd="0" presId="urn:microsoft.com/office/officeart/2005/8/layout/orgChart1"/>
    <dgm:cxn modelId="{CC6DD167-120E-784A-87F3-533641FF7778}" type="presParOf" srcId="{B1AB255C-D3B5-794C-B8EF-633B773BA067}" destId="{915AF4E4-DA0E-9547-ACFE-E9A584116E5E}" srcOrd="2" destOrd="0" presId="urn:microsoft.com/office/officeart/2005/8/layout/orgChart1"/>
    <dgm:cxn modelId="{DCC295AE-136B-2443-9DA9-49715F0389A8}" type="presParOf" srcId="{8FBCCCB0-1341-8848-9BA7-71724C5DDB64}" destId="{F4528749-546A-9840-85ED-AD84C0955F71}" srcOrd="2" destOrd="0" presId="urn:microsoft.com/office/officeart/2005/8/layout/orgChart1"/>
    <dgm:cxn modelId="{B3BB4474-EE04-5E4D-89DA-C3E26E6477FE}" type="presParOf" srcId="{8FBCCCB0-1341-8848-9BA7-71724C5DDB64}" destId="{01734648-58E1-3643-8FC2-FA0BFBC14E94}" srcOrd="3" destOrd="0" presId="urn:microsoft.com/office/officeart/2005/8/layout/orgChart1"/>
    <dgm:cxn modelId="{7BE82BBB-5D6A-B94D-BD2A-3671D258288D}" type="presParOf" srcId="{01734648-58E1-3643-8FC2-FA0BFBC14E94}" destId="{01714089-B927-D94C-A92C-E53B08F71C4B}" srcOrd="0" destOrd="0" presId="urn:microsoft.com/office/officeart/2005/8/layout/orgChart1"/>
    <dgm:cxn modelId="{58843636-C8C5-E544-9A58-F77A59A75634}" type="presParOf" srcId="{01714089-B927-D94C-A92C-E53B08F71C4B}" destId="{3461FAE5-399C-494B-A0AB-1C07544D5818}" srcOrd="0" destOrd="0" presId="urn:microsoft.com/office/officeart/2005/8/layout/orgChart1"/>
    <dgm:cxn modelId="{9A1D50C0-3416-3E43-ACDB-5CFC520A7B6D}" type="presParOf" srcId="{01714089-B927-D94C-A92C-E53B08F71C4B}" destId="{8BC118E9-8E0F-F34D-8560-891682913C79}" srcOrd="1" destOrd="0" presId="urn:microsoft.com/office/officeart/2005/8/layout/orgChart1"/>
    <dgm:cxn modelId="{CCAF143B-7899-DC4F-AF2B-9DB2E060E87A}" type="presParOf" srcId="{01734648-58E1-3643-8FC2-FA0BFBC14E94}" destId="{8590A0C8-1A39-3246-A05C-B358B47FA6ED}" srcOrd="1" destOrd="0" presId="urn:microsoft.com/office/officeart/2005/8/layout/orgChart1"/>
    <dgm:cxn modelId="{DFC97781-770E-C448-9832-BFCE5158E975}" type="presParOf" srcId="{01734648-58E1-3643-8FC2-FA0BFBC14E94}" destId="{88E85CC9-C688-684E-8F5F-4B96672DE2DB}" srcOrd="2" destOrd="0" presId="urn:microsoft.com/office/officeart/2005/8/layout/orgChart1"/>
    <dgm:cxn modelId="{67B2629D-0559-D042-B570-A67CBEA097F1}" type="presParOf" srcId="{8FBCCCB0-1341-8848-9BA7-71724C5DDB64}" destId="{5C52B8C7-333D-6842-B658-E88A3D82E9D4}" srcOrd="4" destOrd="0" presId="urn:microsoft.com/office/officeart/2005/8/layout/orgChart1"/>
    <dgm:cxn modelId="{1E97BCB2-3E50-034F-8DFE-70B63427442A}" type="presParOf" srcId="{8FBCCCB0-1341-8848-9BA7-71724C5DDB64}" destId="{460013B8-C631-E244-8BA0-631D4AC27F9A}" srcOrd="5" destOrd="0" presId="urn:microsoft.com/office/officeart/2005/8/layout/orgChart1"/>
    <dgm:cxn modelId="{0435AF6D-E8A3-614C-B6EA-0C1BEC0A3C1D}" type="presParOf" srcId="{460013B8-C631-E244-8BA0-631D4AC27F9A}" destId="{046B16F9-953D-AE40-885E-A7594573568A}" srcOrd="0" destOrd="0" presId="urn:microsoft.com/office/officeart/2005/8/layout/orgChart1"/>
    <dgm:cxn modelId="{DC157AB9-0AA5-C14E-AFE1-BDC63F4F4E36}" type="presParOf" srcId="{046B16F9-953D-AE40-885E-A7594573568A}" destId="{B24ECC96-A342-E042-BC7A-CF485111332D}" srcOrd="0" destOrd="0" presId="urn:microsoft.com/office/officeart/2005/8/layout/orgChart1"/>
    <dgm:cxn modelId="{DD742FD3-D1AD-AA47-914B-89C450A8DCAF}" type="presParOf" srcId="{046B16F9-953D-AE40-885E-A7594573568A}" destId="{77288E5E-5637-144A-8E7E-94B958E49E63}" srcOrd="1" destOrd="0" presId="urn:microsoft.com/office/officeart/2005/8/layout/orgChart1"/>
    <dgm:cxn modelId="{4B1D14DD-7994-8243-A18B-6082D498F1BF}" type="presParOf" srcId="{460013B8-C631-E244-8BA0-631D4AC27F9A}" destId="{30CC3600-FE4B-194B-BD8A-7C69799D4F65}" srcOrd="1" destOrd="0" presId="urn:microsoft.com/office/officeart/2005/8/layout/orgChart1"/>
    <dgm:cxn modelId="{87B01C1C-06D7-FB4A-8F95-F7993BA78D74}" type="presParOf" srcId="{460013B8-C631-E244-8BA0-631D4AC27F9A}" destId="{A21C1C14-FE4C-634C-8464-74EBA8241755}" srcOrd="2" destOrd="0" presId="urn:microsoft.com/office/officeart/2005/8/layout/orgChart1"/>
    <dgm:cxn modelId="{2F31787D-9EB6-2F42-B2B7-A6B45A7B7494}" type="presParOf" srcId="{0C6A2F73-1A8D-AB4A-A7B2-846D9F4B4B37}" destId="{241F0F8A-5403-3E46-BB3E-90B4FAC1F573}" srcOrd="2" destOrd="0" presId="urn:microsoft.com/office/officeart/2005/8/layout/orgChart1"/>
    <dgm:cxn modelId="{F3CCCFA7-271C-2041-833A-E72A6F8AA0BC}" type="presParOf" srcId="{9A0535DA-DF50-AF46-BEBF-2210C9482045}" destId="{2EFA42DB-619F-7E42-B330-B2414A44F6F0}" srcOrd="2" destOrd="0" presId="urn:microsoft.com/office/officeart/2005/8/layout/orgChart1"/>
    <dgm:cxn modelId="{827E83BB-48A5-FC45-8F30-2EFF551F26DC}" type="presParOf" srcId="{9A0535DA-DF50-AF46-BEBF-2210C9482045}" destId="{00CC6B16-BAAB-C442-8176-6CFDC176271D}" srcOrd="3" destOrd="0" presId="urn:microsoft.com/office/officeart/2005/8/layout/orgChart1"/>
    <dgm:cxn modelId="{1F15F212-0BA6-4A43-ABBE-23BAD03043A9}" type="presParOf" srcId="{00CC6B16-BAAB-C442-8176-6CFDC176271D}" destId="{F0A49F8E-2F0A-B74F-A242-4A854F67B6B1}" srcOrd="0" destOrd="0" presId="urn:microsoft.com/office/officeart/2005/8/layout/orgChart1"/>
    <dgm:cxn modelId="{718CAC4A-43D7-DD44-8CE4-0863DED3B881}" type="presParOf" srcId="{F0A49F8E-2F0A-B74F-A242-4A854F67B6B1}" destId="{730F24A0-E351-B345-94E0-E360DB41B400}" srcOrd="0" destOrd="0" presId="urn:microsoft.com/office/officeart/2005/8/layout/orgChart1"/>
    <dgm:cxn modelId="{740FD47A-5633-F142-81BC-B350B6A4CFDD}" type="presParOf" srcId="{F0A49F8E-2F0A-B74F-A242-4A854F67B6B1}" destId="{BD069C95-872A-6548-8237-17B2FE8E7262}" srcOrd="1" destOrd="0" presId="urn:microsoft.com/office/officeart/2005/8/layout/orgChart1"/>
    <dgm:cxn modelId="{C0D4ACF2-AD1A-784C-9571-A1E053F0166E}" type="presParOf" srcId="{00CC6B16-BAAB-C442-8176-6CFDC176271D}" destId="{10009442-0106-0F40-A2A6-50593121C787}" srcOrd="1" destOrd="0" presId="urn:microsoft.com/office/officeart/2005/8/layout/orgChart1"/>
    <dgm:cxn modelId="{97461FA3-EB4B-9F4F-87B5-0FBEF3173716}" type="presParOf" srcId="{10009442-0106-0F40-A2A6-50593121C787}" destId="{99AEE0D4-05F2-0648-BF34-26696D878BE2}" srcOrd="0" destOrd="0" presId="urn:microsoft.com/office/officeart/2005/8/layout/orgChart1"/>
    <dgm:cxn modelId="{3F8D1625-5878-DC49-92EE-71D2C695137C}" type="presParOf" srcId="{10009442-0106-0F40-A2A6-50593121C787}" destId="{A512074D-335D-194C-AD7A-706CEC423836}" srcOrd="1" destOrd="0" presId="urn:microsoft.com/office/officeart/2005/8/layout/orgChart1"/>
    <dgm:cxn modelId="{2C947114-51A8-914A-95F6-F29AD57AB6B3}" type="presParOf" srcId="{A512074D-335D-194C-AD7A-706CEC423836}" destId="{86EFA388-9674-E748-9A6C-224A01628F12}" srcOrd="0" destOrd="0" presId="urn:microsoft.com/office/officeart/2005/8/layout/orgChart1"/>
    <dgm:cxn modelId="{E5CB26DB-36C2-684F-88CA-750B6ACB9540}" type="presParOf" srcId="{86EFA388-9674-E748-9A6C-224A01628F12}" destId="{3F4D260B-AE75-524F-8D42-9346C45A4F19}" srcOrd="0" destOrd="0" presId="urn:microsoft.com/office/officeart/2005/8/layout/orgChart1"/>
    <dgm:cxn modelId="{8608E6C4-E38C-8947-B6C3-126526211A7B}" type="presParOf" srcId="{86EFA388-9674-E748-9A6C-224A01628F12}" destId="{21B325B7-D8E2-C249-976F-255DF7CE5C84}" srcOrd="1" destOrd="0" presId="urn:microsoft.com/office/officeart/2005/8/layout/orgChart1"/>
    <dgm:cxn modelId="{C3999627-B419-FD4B-9A28-90ED1AD1FFF7}" type="presParOf" srcId="{A512074D-335D-194C-AD7A-706CEC423836}" destId="{590785B9-A607-B042-833C-C2D3D2006C8B}" srcOrd="1" destOrd="0" presId="urn:microsoft.com/office/officeart/2005/8/layout/orgChart1"/>
    <dgm:cxn modelId="{DC7659F9-A3EA-E446-9D58-92A429F641B0}" type="presParOf" srcId="{590785B9-A607-B042-833C-C2D3D2006C8B}" destId="{076260D8-C15F-8D41-8F23-C10C968BC285}" srcOrd="0" destOrd="0" presId="urn:microsoft.com/office/officeart/2005/8/layout/orgChart1"/>
    <dgm:cxn modelId="{33781DB9-6753-6A47-8EF3-FC8ACCEE8F15}" type="presParOf" srcId="{590785B9-A607-B042-833C-C2D3D2006C8B}" destId="{6F841AF6-7863-CF46-82CC-D63A5BADD89A}" srcOrd="1" destOrd="0" presId="urn:microsoft.com/office/officeart/2005/8/layout/orgChart1"/>
    <dgm:cxn modelId="{036BD57E-CDD2-7C4B-BAEC-7282CCAF1219}" type="presParOf" srcId="{6F841AF6-7863-CF46-82CC-D63A5BADD89A}" destId="{E091BDF4-BD4D-D548-8995-03FE7A35A424}" srcOrd="0" destOrd="0" presId="urn:microsoft.com/office/officeart/2005/8/layout/orgChart1"/>
    <dgm:cxn modelId="{44F7B803-2F59-3B41-B062-D53BD984C16D}" type="presParOf" srcId="{E091BDF4-BD4D-D548-8995-03FE7A35A424}" destId="{6AC62FF9-6C65-5943-B60C-02FC7F0DE0EB}" srcOrd="0" destOrd="0" presId="urn:microsoft.com/office/officeart/2005/8/layout/orgChart1"/>
    <dgm:cxn modelId="{FFEA833D-4C03-F840-B360-7C129199464D}" type="presParOf" srcId="{E091BDF4-BD4D-D548-8995-03FE7A35A424}" destId="{8F4836AD-6639-4E45-8621-4200864BC92F}" srcOrd="1" destOrd="0" presId="urn:microsoft.com/office/officeart/2005/8/layout/orgChart1"/>
    <dgm:cxn modelId="{10EDF76E-D50F-C54E-AB93-F11E04D7D7EE}" type="presParOf" srcId="{6F841AF6-7863-CF46-82CC-D63A5BADD89A}" destId="{3954AF67-0024-0C45-971C-56D1266EEAD1}" srcOrd="1" destOrd="0" presId="urn:microsoft.com/office/officeart/2005/8/layout/orgChart1"/>
    <dgm:cxn modelId="{DD3A47AD-D9E4-8746-8DBB-05F2ECFB44A2}" type="presParOf" srcId="{6F841AF6-7863-CF46-82CC-D63A5BADD89A}" destId="{C4C59F0A-8880-B747-AF35-D8C551EB5183}" srcOrd="2" destOrd="0" presId="urn:microsoft.com/office/officeart/2005/8/layout/orgChart1"/>
    <dgm:cxn modelId="{126440B6-5A80-5841-88D4-037DD441D752}" type="presParOf" srcId="{590785B9-A607-B042-833C-C2D3D2006C8B}" destId="{4C688E84-24D9-904B-B8CE-F90F37BAB8CA}" srcOrd="2" destOrd="0" presId="urn:microsoft.com/office/officeart/2005/8/layout/orgChart1"/>
    <dgm:cxn modelId="{63EA7F93-0263-3A4F-A0C6-6F86CDF41A75}" type="presParOf" srcId="{590785B9-A607-B042-833C-C2D3D2006C8B}" destId="{26A80ADA-6F06-D548-BEBF-3D28A41A9887}" srcOrd="3" destOrd="0" presId="urn:microsoft.com/office/officeart/2005/8/layout/orgChart1"/>
    <dgm:cxn modelId="{D7FC1CBC-41FF-B143-AA99-2C5066243006}" type="presParOf" srcId="{26A80ADA-6F06-D548-BEBF-3D28A41A9887}" destId="{B12D7978-883C-054E-8044-2B3D5B54F5D3}" srcOrd="0" destOrd="0" presId="urn:microsoft.com/office/officeart/2005/8/layout/orgChart1"/>
    <dgm:cxn modelId="{CB0E573B-3525-A642-851F-18AEDD174B59}" type="presParOf" srcId="{B12D7978-883C-054E-8044-2B3D5B54F5D3}" destId="{5F713CE8-975A-DA43-9B04-516CFB29B7AA}" srcOrd="0" destOrd="0" presId="urn:microsoft.com/office/officeart/2005/8/layout/orgChart1"/>
    <dgm:cxn modelId="{A517EAC6-4AFF-6642-B4F5-213469126A2A}" type="presParOf" srcId="{B12D7978-883C-054E-8044-2B3D5B54F5D3}" destId="{B63B6C1E-D041-C742-B958-D1A3B5788790}" srcOrd="1" destOrd="0" presId="urn:microsoft.com/office/officeart/2005/8/layout/orgChart1"/>
    <dgm:cxn modelId="{C3B4A15D-BC2E-9244-BD3F-CC51962292A4}" type="presParOf" srcId="{26A80ADA-6F06-D548-BEBF-3D28A41A9887}" destId="{6307085F-CBE5-DD40-91C8-1DF59AA3B852}" srcOrd="1" destOrd="0" presId="urn:microsoft.com/office/officeart/2005/8/layout/orgChart1"/>
    <dgm:cxn modelId="{8CE07F22-6A48-3C42-9757-2DB4FBFF0F0A}" type="presParOf" srcId="{26A80ADA-6F06-D548-BEBF-3D28A41A9887}" destId="{9BB271F6-E5E7-754D-8FE1-550DB065EAD2}" srcOrd="2" destOrd="0" presId="urn:microsoft.com/office/officeart/2005/8/layout/orgChart1"/>
    <dgm:cxn modelId="{6809CD00-AF8A-E342-97CC-A216B990F7FA}" type="presParOf" srcId="{A512074D-335D-194C-AD7A-706CEC423836}" destId="{BB5FEEFF-AE1E-0B4B-9455-613EDF48E4F9}" srcOrd="2" destOrd="0" presId="urn:microsoft.com/office/officeart/2005/8/layout/orgChart1"/>
    <dgm:cxn modelId="{2C7B5F10-493E-7E4A-895E-EA71F4B7B248}" type="presParOf" srcId="{10009442-0106-0F40-A2A6-50593121C787}" destId="{8968C030-A756-114D-91EC-95CB87F54318}" srcOrd="2" destOrd="0" presId="urn:microsoft.com/office/officeart/2005/8/layout/orgChart1"/>
    <dgm:cxn modelId="{11543064-EBFE-A344-B707-57C071143645}" type="presParOf" srcId="{10009442-0106-0F40-A2A6-50593121C787}" destId="{5379A029-3B6C-F24E-B7F2-699C80172253}" srcOrd="3" destOrd="0" presId="urn:microsoft.com/office/officeart/2005/8/layout/orgChart1"/>
    <dgm:cxn modelId="{1339BCCF-9747-C948-9654-E7FE3735566A}" type="presParOf" srcId="{5379A029-3B6C-F24E-B7F2-699C80172253}" destId="{139E8F3C-19A0-8A4D-9633-E9A09EAE51DE}" srcOrd="0" destOrd="0" presId="urn:microsoft.com/office/officeart/2005/8/layout/orgChart1"/>
    <dgm:cxn modelId="{B792A4C0-89BD-0147-AD36-AF0A6EAD4D4F}" type="presParOf" srcId="{139E8F3C-19A0-8A4D-9633-E9A09EAE51DE}" destId="{81DC5F0A-06D8-3340-B2AE-A3DEB98D4999}" srcOrd="0" destOrd="0" presId="urn:microsoft.com/office/officeart/2005/8/layout/orgChart1"/>
    <dgm:cxn modelId="{34C7A95E-B557-BE47-8754-BC7B8F389ED3}" type="presParOf" srcId="{139E8F3C-19A0-8A4D-9633-E9A09EAE51DE}" destId="{DF5816CD-5F15-F24B-A329-8F2DDEFAB4B1}" srcOrd="1" destOrd="0" presId="urn:microsoft.com/office/officeart/2005/8/layout/orgChart1"/>
    <dgm:cxn modelId="{32B3720F-B43D-784D-AC2D-89BDDFD9EB27}" type="presParOf" srcId="{5379A029-3B6C-F24E-B7F2-699C80172253}" destId="{0BCBA7ED-83B0-E143-9F07-11A79C0ADBDA}" srcOrd="1" destOrd="0" presId="urn:microsoft.com/office/officeart/2005/8/layout/orgChart1"/>
    <dgm:cxn modelId="{844F16A1-93ED-E54B-94D6-3305D4EB0E1C}" type="presParOf" srcId="{0BCBA7ED-83B0-E143-9F07-11A79C0ADBDA}" destId="{ABB60249-2894-ED48-A36A-9B5A7F5CD902}" srcOrd="0" destOrd="0" presId="urn:microsoft.com/office/officeart/2005/8/layout/orgChart1"/>
    <dgm:cxn modelId="{9E7FD029-F47B-C64F-A100-3338219C618C}" type="presParOf" srcId="{0BCBA7ED-83B0-E143-9F07-11A79C0ADBDA}" destId="{6BF5697F-C1EA-A64C-B520-C4C08BDB75EB}" srcOrd="1" destOrd="0" presId="urn:microsoft.com/office/officeart/2005/8/layout/orgChart1"/>
    <dgm:cxn modelId="{A11E1CFE-4C92-834B-A063-3310153D2874}" type="presParOf" srcId="{6BF5697F-C1EA-A64C-B520-C4C08BDB75EB}" destId="{B3BF00F5-3555-7646-8672-5C53845A35F9}" srcOrd="0" destOrd="0" presId="urn:microsoft.com/office/officeart/2005/8/layout/orgChart1"/>
    <dgm:cxn modelId="{C2EA360F-9CBC-2645-8521-F5283A8FC775}" type="presParOf" srcId="{B3BF00F5-3555-7646-8672-5C53845A35F9}" destId="{BB753330-3F81-7D46-A792-20008622F4CF}" srcOrd="0" destOrd="0" presId="urn:microsoft.com/office/officeart/2005/8/layout/orgChart1"/>
    <dgm:cxn modelId="{53A9353D-0A54-A842-96A5-D15F0AF3D17E}" type="presParOf" srcId="{B3BF00F5-3555-7646-8672-5C53845A35F9}" destId="{1063F858-F790-5447-92C1-8D6D40BFC497}" srcOrd="1" destOrd="0" presId="urn:microsoft.com/office/officeart/2005/8/layout/orgChart1"/>
    <dgm:cxn modelId="{084A732A-AD8F-5C46-9959-790E90765984}" type="presParOf" srcId="{6BF5697F-C1EA-A64C-B520-C4C08BDB75EB}" destId="{66B8C50B-44FF-C24A-A836-9A89FAD8E0E9}" srcOrd="1" destOrd="0" presId="urn:microsoft.com/office/officeart/2005/8/layout/orgChart1"/>
    <dgm:cxn modelId="{9EAAC79C-3F93-C449-835E-198F6BDD3D66}" type="presParOf" srcId="{6BF5697F-C1EA-A64C-B520-C4C08BDB75EB}" destId="{40EA1A2E-18E5-B348-B702-8CF191C02062}" srcOrd="2" destOrd="0" presId="urn:microsoft.com/office/officeart/2005/8/layout/orgChart1"/>
    <dgm:cxn modelId="{4B64D033-9088-6147-B685-A0864DA5D67D}" type="presParOf" srcId="{0BCBA7ED-83B0-E143-9F07-11A79C0ADBDA}" destId="{EAF224B1-D0C5-D44F-83EB-0C13D0E62569}" srcOrd="2" destOrd="0" presId="urn:microsoft.com/office/officeart/2005/8/layout/orgChart1"/>
    <dgm:cxn modelId="{0A9C03D0-33D6-144A-B292-C6CAAACDC00D}" type="presParOf" srcId="{0BCBA7ED-83B0-E143-9F07-11A79C0ADBDA}" destId="{727CAA35-7969-E542-B10C-1C666B8A02E6}" srcOrd="3" destOrd="0" presId="urn:microsoft.com/office/officeart/2005/8/layout/orgChart1"/>
    <dgm:cxn modelId="{02BD648D-DB4B-AF44-9507-F938349EEE0C}" type="presParOf" srcId="{727CAA35-7969-E542-B10C-1C666B8A02E6}" destId="{03783A85-F0F8-7243-A342-9C58B4CC9CFC}" srcOrd="0" destOrd="0" presId="urn:microsoft.com/office/officeart/2005/8/layout/orgChart1"/>
    <dgm:cxn modelId="{F12AF894-2340-BD42-B24A-DF86DA1C645D}" type="presParOf" srcId="{03783A85-F0F8-7243-A342-9C58B4CC9CFC}" destId="{2FAC2E83-F87E-3245-8950-01EFDD1F3F96}" srcOrd="0" destOrd="0" presId="urn:microsoft.com/office/officeart/2005/8/layout/orgChart1"/>
    <dgm:cxn modelId="{C29C0EEC-951D-AD4D-B08C-E60211BB1792}" type="presParOf" srcId="{03783A85-F0F8-7243-A342-9C58B4CC9CFC}" destId="{06BAC656-F408-964A-BE87-CEEF7F1421FF}" srcOrd="1" destOrd="0" presId="urn:microsoft.com/office/officeart/2005/8/layout/orgChart1"/>
    <dgm:cxn modelId="{EB0EA4FE-9F2A-EA41-8F6A-CC6857CDEA40}" type="presParOf" srcId="{727CAA35-7969-E542-B10C-1C666B8A02E6}" destId="{EE6BD658-4861-4743-87CD-11263F9252C0}" srcOrd="1" destOrd="0" presId="urn:microsoft.com/office/officeart/2005/8/layout/orgChart1"/>
    <dgm:cxn modelId="{19278D3D-50D0-3A49-8479-F8FC6E51AD94}" type="presParOf" srcId="{727CAA35-7969-E542-B10C-1C666B8A02E6}" destId="{ABD6D949-5B3D-294A-AD8B-9B69DCE0E213}" srcOrd="2" destOrd="0" presId="urn:microsoft.com/office/officeart/2005/8/layout/orgChart1"/>
    <dgm:cxn modelId="{32A6753B-1A3B-7148-A398-7D5531527E1A}" type="presParOf" srcId="{0BCBA7ED-83B0-E143-9F07-11A79C0ADBDA}" destId="{53DDD962-3586-634C-B056-5DFA1D2CC102}" srcOrd="4" destOrd="0" presId="urn:microsoft.com/office/officeart/2005/8/layout/orgChart1"/>
    <dgm:cxn modelId="{1D0108BF-8377-194B-8B76-78E84DF4C8DD}" type="presParOf" srcId="{0BCBA7ED-83B0-E143-9F07-11A79C0ADBDA}" destId="{AD5A7885-D24A-CC48-8F69-61792CD38BD2}" srcOrd="5" destOrd="0" presId="urn:microsoft.com/office/officeart/2005/8/layout/orgChart1"/>
    <dgm:cxn modelId="{C6D032B8-9064-9F4D-95FD-B287940CB998}" type="presParOf" srcId="{AD5A7885-D24A-CC48-8F69-61792CD38BD2}" destId="{FE4E6CDC-F4C3-B646-BA89-00F2B2C8613B}" srcOrd="0" destOrd="0" presId="urn:microsoft.com/office/officeart/2005/8/layout/orgChart1"/>
    <dgm:cxn modelId="{4DC33003-54ED-404C-AF9E-ED8126B44592}" type="presParOf" srcId="{FE4E6CDC-F4C3-B646-BA89-00F2B2C8613B}" destId="{30AD823F-4D2D-0E41-9852-626C31F16315}" srcOrd="0" destOrd="0" presId="urn:microsoft.com/office/officeart/2005/8/layout/orgChart1"/>
    <dgm:cxn modelId="{F4CD5B05-5051-1542-8387-106A89713E9D}" type="presParOf" srcId="{FE4E6CDC-F4C3-B646-BA89-00F2B2C8613B}" destId="{9B9D24F2-C262-C94F-B971-28A3AF965C6F}" srcOrd="1" destOrd="0" presId="urn:microsoft.com/office/officeart/2005/8/layout/orgChart1"/>
    <dgm:cxn modelId="{14EB401A-D4B8-A74B-AC0F-C7BF54B19100}" type="presParOf" srcId="{AD5A7885-D24A-CC48-8F69-61792CD38BD2}" destId="{F547D3E3-F8FC-6548-9AFE-EDC64545E749}" srcOrd="1" destOrd="0" presId="urn:microsoft.com/office/officeart/2005/8/layout/orgChart1"/>
    <dgm:cxn modelId="{8E88366F-F82D-9B48-BF63-45B0D3862068}" type="presParOf" srcId="{AD5A7885-D24A-CC48-8F69-61792CD38BD2}" destId="{F47DE263-9FA6-5E49-993A-2A0EAB6D57AA}" srcOrd="2" destOrd="0" presId="urn:microsoft.com/office/officeart/2005/8/layout/orgChart1"/>
    <dgm:cxn modelId="{9F6AC24E-C8FD-3946-B62A-A64AD1C1680E}" type="presParOf" srcId="{5379A029-3B6C-F24E-B7F2-699C80172253}" destId="{5BB83899-F981-F342-8444-C42CE622DC5C}" srcOrd="2" destOrd="0" presId="urn:microsoft.com/office/officeart/2005/8/layout/orgChart1"/>
    <dgm:cxn modelId="{8889D025-BBD2-9646-B919-9E06A332A858}" type="presParOf" srcId="{10009442-0106-0F40-A2A6-50593121C787}" destId="{F0EFAAF6-E782-A341-B24D-6C753B3615D4}" srcOrd="4" destOrd="0" presId="urn:microsoft.com/office/officeart/2005/8/layout/orgChart1"/>
    <dgm:cxn modelId="{A174796B-0F51-9042-B4CA-1B3E3AE284CB}" type="presParOf" srcId="{10009442-0106-0F40-A2A6-50593121C787}" destId="{6A6C087D-16C5-5D42-9B6A-8277BCE707B8}" srcOrd="5" destOrd="0" presId="urn:microsoft.com/office/officeart/2005/8/layout/orgChart1"/>
    <dgm:cxn modelId="{FAF7A191-BCE1-A045-9C9E-61697040B491}" type="presParOf" srcId="{6A6C087D-16C5-5D42-9B6A-8277BCE707B8}" destId="{75FA84BF-1F38-434B-8117-6F59BFAD5DB0}" srcOrd="0" destOrd="0" presId="urn:microsoft.com/office/officeart/2005/8/layout/orgChart1"/>
    <dgm:cxn modelId="{B2B4F70D-ECF6-D847-A9BC-0C33C40297CA}" type="presParOf" srcId="{75FA84BF-1F38-434B-8117-6F59BFAD5DB0}" destId="{262E39DD-8822-4D49-8B1F-B5BDB79A1043}" srcOrd="0" destOrd="0" presId="urn:microsoft.com/office/officeart/2005/8/layout/orgChart1"/>
    <dgm:cxn modelId="{3ED96A35-D75C-6E4D-9950-0453DEFD50DD}" type="presParOf" srcId="{75FA84BF-1F38-434B-8117-6F59BFAD5DB0}" destId="{CE2F85E7-A80C-6148-986D-2EC351493DCE}" srcOrd="1" destOrd="0" presId="urn:microsoft.com/office/officeart/2005/8/layout/orgChart1"/>
    <dgm:cxn modelId="{FFF9789F-1906-A04A-B789-336F5E616A75}" type="presParOf" srcId="{6A6C087D-16C5-5D42-9B6A-8277BCE707B8}" destId="{AD73D1E1-63F3-7C4C-A730-D0B7322F2916}" srcOrd="1" destOrd="0" presId="urn:microsoft.com/office/officeart/2005/8/layout/orgChart1"/>
    <dgm:cxn modelId="{4BE1417A-8473-3E47-8794-E32584FEFA3A}" type="presParOf" srcId="{AD73D1E1-63F3-7C4C-A730-D0B7322F2916}" destId="{615D69EB-FBEE-B54A-87CC-BA1E2A2FB943}" srcOrd="0" destOrd="0" presId="urn:microsoft.com/office/officeart/2005/8/layout/orgChart1"/>
    <dgm:cxn modelId="{F764B00C-B13D-7245-8FCD-376DFD67C9B1}" type="presParOf" srcId="{AD73D1E1-63F3-7C4C-A730-D0B7322F2916}" destId="{06688A11-43B4-C947-BF6C-D6772BD0BCFB}" srcOrd="1" destOrd="0" presId="urn:microsoft.com/office/officeart/2005/8/layout/orgChart1"/>
    <dgm:cxn modelId="{DDF5C8EC-B812-0146-90E4-A803A2BF9EC2}" type="presParOf" srcId="{06688A11-43B4-C947-BF6C-D6772BD0BCFB}" destId="{C92499C0-2751-3540-9022-DCF6906790D3}" srcOrd="0" destOrd="0" presId="urn:microsoft.com/office/officeart/2005/8/layout/orgChart1"/>
    <dgm:cxn modelId="{8253BB59-CF09-EF47-993C-AF5172DEF92D}" type="presParOf" srcId="{C92499C0-2751-3540-9022-DCF6906790D3}" destId="{0EBD32AA-15F5-A44E-A31D-95F322CDB919}" srcOrd="0" destOrd="0" presId="urn:microsoft.com/office/officeart/2005/8/layout/orgChart1"/>
    <dgm:cxn modelId="{66B0FBEC-D482-9D4D-A0DF-8827B7101AF3}" type="presParOf" srcId="{C92499C0-2751-3540-9022-DCF6906790D3}" destId="{7B843901-88D6-E446-9769-59848E075608}" srcOrd="1" destOrd="0" presId="urn:microsoft.com/office/officeart/2005/8/layout/orgChart1"/>
    <dgm:cxn modelId="{B8EB00D4-0B31-F14F-87DD-DAD5AF187739}" type="presParOf" srcId="{06688A11-43B4-C947-BF6C-D6772BD0BCFB}" destId="{83AFD5FC-09DE-8C41-9B68-8ADC3C075436}" srcOrd="1" destOrd="0" presId="urn:microsoft.com/office/officeart/2005/8/layout/orgChart1"/>
    <dgm:cxn modelId="{98B8E8F8-2FFF-E441-8F0E-8A8176B40285}" type="presParOf" srcId="{06688A11-43B4-C947-BF6C-D6772BD0BCFB}" destId="{98885B94-250D-1140-B012-E18D142635CE}" srcOrd="2" destOrd="0" presId="urn:microsoft.com/office/officeart/2005/8/layout/orgChart1"/>
    <dgm:cxn modelId="{D8B9AA95-B90A-B046-B1FB-FEB7A86FC00C}" type="presParOf" srcId="{AD73D1E1-63F3-7C4C-A730-D0B7322F2916}" destId="{5A438E4D-6244-8D43-B85F-5B99B9F8D62F}" srcOrd="2" destOrd="0" presId="urn:microsoft.com/office/officeart/2005/8/layout/orgChart1"/>
    <dgm:cxn modelId="{1B33D16E-A01D-7D40-AD3C-8D0A5E80321C}" type="presParOf" srcId="{AD73D1E1-63F3-7C4C-A730-D0B7322F2916}" destId="{37AE73BE-8896-214B-8FE5-EDA46D4EB78D}" srcOrd="3" destOrd="0" presId="urn:microsoft.com/office/officeart/2005/8/layout/orgChart1"/>
    <dgm:cxn modelId="{35A7B824-3D53-D743-9048-2DA778786DFF}" type="presParOf" srcId="{37AE73BE-8896-214B-8FE5-EDA46D4EB78D}" destId="{AB34110E-8FF7-9D47-9019-7C1654BB9EC2}" srcOrd="0" destOrd="0" presId="urn:microsoft.com/office/officeart/2005/8/layout/orgChart1"/>
    <dgm:cxn modelId="{9E45C2C2-A8B7-D54D-B1FE-114712BF0B0A}" type="presParOf" srcId="{AB34110E-8FF7-9D47-9019-7C1654BB9EC2}" destId="{14695652-E419-BA46-A1D3-2656924143A0}" srcOrd="0" destOrd="0" presId="urn:microsoft.com/office/officeart/2005/8/layout/orgChart1"/>
    <dgm:cxn modelId="{BAB06083-75C4-664A-AB32-6E0C00032AF1}" type="presParOf" srcId="{AB34110E-8FF7-9D47-9019-7C1654BB9EC2}" destId="{988A2444-6726-2E4D-8116-22BF3CB36129}" srcOrd="1" destOrd="0" presId="urn:microsoft.com/office/officeart/2005/8/layout/orgChart1"/>
    <dgm:cxn modelId="{888B012E-BFCD-F54D-96D5-C4E679E9ABA0}" type="presParOf" srcId="{37AE73BE-8896-214B-8FE5-EDA46D4EB78D}" destId="{34C98AB2-CDE3-D941-83F5-5B2C13B8BE03}" srcOrd="1" destOrd="0" presId="urn:microsoft.com/office/officeart/2005/8/layout/orgChart1"/>
    <dgm:cxn modelId="{09B2FC9D-7D3D-7D41-9CB5-EB21014CF71A}" type="presParOf" srcId="{37AE73BE-8896-214B-8FE5-EDA46D4EB78D}" destId="{ECD3A60A-1C09-4541-9C24-7BA52CE6E163}" srcOrd="2" destOrd="0" presId="urn:microsoft.com/office/officeart/2005/8/layout/orgChart1"/>
    <dgm:cxn modelId="{AB1B85B3-F286-D64C-82FA-8E8D315FF875}" type="presParOf" srcId="{6A6C087D-16C5-5D42-9B6A-8277BCE707B8}" destId="{2EA474CB-868D-5C42-81C0-26CECE9A0189}" srcOrd="2" destOrd="0" presId="urn:microsoft.com/office/officeart/2005/8/layout/orgChart1"/>
    <dgm:cxn modelId="{292D8BBC-5220-5743-8E1B-48B15AD415D9}" type="presParOf" srcId="{00CC6B16-BAAB-C442-8176-6CFDC176271D}" destId="{9E94E33A-78A4-E14D-8527-7F2FC60757FD}" srcOrd="2" destOrd="0" presId="urn:microsoft.com/office/officeart/2005/8/layout/orgChart1"/>
    <dgm:cxn modelId="{830525C0-9B34-FB4D-9E6E-FCED9F1A01E3}" type="presParOf" srcId="{9A0535DA-DF50-AF46-BEBF-2210C9482045}" destId="{D8F1BB50-F9BC-1A47-99F1-4E0195BF8112}" srcOrd="4" destOrd="0" presId="urn:microsoft.com/office/officeart/2005/8/layout/orgChart1"/>
    <dgm:cxn modelId="{BFA44E86-D8FF-8C48-9F8E-55DB73A2A171}" type="presParOf" srcId="{9A0535DA-DF50-AF46-BEBF-2210C9482045}" destId="{AEC4E2E8-D17B-6F4C-8CDE-216B19CEA2E7}" srcOrd="5" destOrd="0" presId="urn:microsoft.com/office/officeart/2005/8/layout/orgChart1"/>
    <dgm:cxn modelId="{C48CAEC3-1494-9C49-B339-B97DD067CF0A}" type="presParOf" srcId="{AEC4E2E8-D17B-6F4C-8CDE-216B19CEA2E7}" destId="{068F1DD8-2FC9-024C-88D0-6F876339E294}" srcOrd="0" destOrd="0" presId="urn:microsoft.com/office/officeart/2005/8/layout/orgChart1"/>
    <dgm:cxn modelId="{CE4F2DAA-27C3-D248-A157-15BD3068627D}" type="presParOf" srcId="{068F1DD8-2FC9-024C-88D0-6F876339E294}" destId="{5A8E0795-6C35-6247-A1CB-CCF5348A36DB}" srcOrd="0" destOrd="0" presId="urn:microsoft.com/office/officeart/2005/8/layout/orgChart1"/>
    <dgm:cxn modelId="{2D165AB2-1C86-114F-81E8-2B89454D45CD}" type="presParOf" srcId="{068F1DD8-2FC9-024C-88D0-6F876339E294}" destId="{F449C0D7-69F1-0444-97E1-113420C67FF8}" srcOrd="1" destOrd="0" presId="urn:microsoft.com/office/officeart/2005/8/layout/orgChart1"/>
    <dgm:cxn modelId="{3C0A434A-392C-3F49-8A46-FC47B9F04457}" type="presParOf" srcId="{AEC4E2E8-D17B-6F4C-8CDE-216B19CEA2E7}" destId="{62DB3ED0-2D07-2E4D-B206-BDDE8BE42830}" srcOrd="1" destOrd="0" presId="urn:microsoft.com/office/officeart/2005/8/layout/orgChart1"/>
    <dgm:cxn modelId="{01B94936-50B2-AD42-90A3-AF42C3BFEF8C}" type="presParOf" srcId="{62DB3ED0-2D07-2E4D-B206-BDDE8BE42830}" destId="{6D0A861D-FAF2-014F-A02C-71E856B413A5}" srcOrd="0" destOrd="0" presId="urn:microsoft.com/office/officeart/2005/8/layout/orgChart1"/>
    <dgm:cxn modelId="{67BFBBB7-25D1-A84F-8B92-A52C77473CD5}" type="presParOf" srcId="{62DB3ED0-2D07-2E4D-B206-BDDE8BE42830}" destId="{2FD73935-CA92-5946-BFC8-FAA0BE2A53EA}" srcOrd="1" destOrd="0" presId="urn:microsoft.com/office/officeart/2005/8/layout/orgChart1"/>
    <dgm:cxn modelId="{9B4B9C13-31C4-4C40-9D89-68DDDA0FDD94}" type="presParOf" srcId="{2FD73935-CA92-5946-BFC8-FAA0BE2A53EA}" destId="{50F7422D-3713-5348-98E3-E80E7780B83B}" srcOrd="0" destOrd="0" presId="urn:microsoft.com/office/officeart/2005/8/layout/orgChart1"/>
    <dgm:cxn modelId="{DF28786B-2144-414B-91A3-998B3807BD48}" type="presParOf" srcId="{50F7422D-3713-5348-98E3-E80E7780B83B}" destId="{239C4D0C-77F0-044B-97CC-F52674284EC7}" srcOrd="0" destOrd="0" presId="urn:microsoft.com/office/officeart/2005/8/layout/orgChart1"/>
    <dgm:cxn modelId="{40D74D86-2C47-1A4F-8A89-6D64E59B8492}" type="presParOf" srcId="{50F7422D-3713-5348-98E3-E80E7780B83B}" destId="{2285EDD3-C57C-2441-82F1-E448015AF62E}" srcOrd="1" destOrd="0" presId="urn:microsoft.com/office/officeart/2005/8/layout/orgChart1"/>
    <dgm:cxn modelId="{4BF6531A-024B-9344-816D-45B6E31CC7D6}" type="presParOf" srcId="{2FD73935-CA92-5946-BFC8-FAA0BE2A53EA}" destId="{9D7136D2-13B7-9440-B577-B030196809F6}" srcOrd="1" destOrd="0" presId="urn:microsoft.com/office/officeart/2005/8/layout/orgChart1"/>
    <dgm:cxn modelId="{153352BD-B414-334B-8824-7D81C8B3B9C5}" type="presParOf" srcId="{2FD73935-CA92-5946-BFC8-FAA0BE2A53EA}" destId="{557BBAC5-4F44-534B-B84B-B9FB3BB64F38}" srcOrd="2" destOrd="0" presId="urn:microsoft.com/office/officeart/2005/8/layout/orgChart1"/>
    <dgm:cxn modelId="{41A97F3F-B92A-5747-93BB-2F4A3291FCB6}" type="presParOf" srcId="{62DB3ED0-2D07-2E4D-B206-BDDE8BE42830}" destId="{C32FAEC4-A1D1-6043-95BF-503B23149768}" srcOrd="2" destOrd="0" presId="urn:microsoft.com/office/officeart/2005/8/layout/orgChart1"/>
    <dgm:cxn modelId="{C7EEDFAA-7776-F44C-92D5-931BADD77210}" type="presParOf" srcId="{62DB3ED0-2D07-2E4D-B206-BDDE8BE42830}" destId="{F15B48A8-C7E5-574E-B47D-6E819578746C}" srcOrd="3" destOrd="0" presId="urn:microsoft.com/office/officeart/2005/8/layout/orgChart1"/>
    <dgm:cxn modelId="{436C786F-5950-5349-8E75-280385E9BBAD}" type="presParOf" srcId="{F15B48A8-C7E5-574E-B47D-6E819578746C}" destId="{2FD3A2EF-D40E-0E48-81C7-4094B288FE98}" srcOrd="0" destOrd="0" presId="urn:microsoft.com/office/officeart/2005/8/layout/orgChart1"/>
    <dgm:cxn modelId="{EF9C9C16-B005-F846-8EF1-014A424268B4}" type="presParOf" srcId="{2FD3A2EF-D40E-0E48-81C7-4094B288FE98}" destId="{7250958A-80BB-524D-A3DF-E64F046077EA}" srcOrd="0" destOrd="0" presId="urn:microsoft.com/office/officeart/2005/8/layout/orgChart1"/>
    <dgm:cxn modelId="{03CF5987-7E18-D24A-9F62-B6B8EEDB994A}" type="presParOf" srcId="{2FD3A2EF-D40E-0E48-81C7-4094B288FE98}" destId="{64A51D5C-AA48-384B-9D70-04408C512D70}" srcOrd="1" destOrd="0" presId="urn:microsoft.com/office/officeart/2005/8/layout/orgChart1"/>
    <dgm:cxn modelId="{0A6FA77E-F5A2-F94B-849C-14E663AB0022}" type="presParOf" srcId="{F15B48A8-C7E5-574E-B47D-6E819578746C}" destId="{08869956-308A-D843-BCE7-05AED1D99C14}" srcOrd="1" destOrd="0" presId="urn:microsoft.com/office/officeart/2005/8/layout/orgChart1"/>
    <dgm:cxn modelId="{0E741C3E-11F9-0840-AEC2-D0B5ED51EC2B}" type="presParOf" srcId="{F15B48A8-C7E5-574E-B47D-6E819578746C}" destId="{E7BFD4EE-5ABD-D74D-ABBA-319CF511F215}" srcOrd="2" destOrd="0" presId="urn:microsoft.com/office/officeart/2005/8/layout/orgChart1"/>
    <dgm:cxn modelId="{4029A93A-073A-4519-BA9E-265FA164A7DD}" type="presParOf" srcId="{62DB3ED0-2D07-2E4D-B206-BDDE8BE42830}" destId="{035F7E13-6258-4A35-A842-BBB148F9BDD8}" srcOrd="4" destOrd="0" presId="urn:microsoft.com/office/officeart/2005/8/layout/orgChart1"/>
    <dgm:cxn modelId="{11BF124C-D319-4ADA-BBCF-13D16CA83BA8}" type="presParOf" srcId="{62DB3ED0-2D07-2E4D-B206-BDDE8BE42830}" destId="{B67C45CF-1DD3-42CF-A7D8-7516E3E21563}" srcOrd="5" destOrd="0" presId="urn:microsoft.com/office/officeart/2005/8/layout/orgChart1"/>
    <dgm:cxn modelId="{6BB6DCC9-6BD4-484F-BA5C-F48CB81C24FF}" type="presParOf" srcId="{B67C45CF-1DD3-42CF-A7D8-7516E3E21563}" destId="{461706CF-7493-4C30-83B1-39952BA93504}" srcOrd="0" destOrd="0" presId="urn:microsoft.com/office/officeart/2005/8/layout/orgChart1"/>
    <dgm:cxn modelId="{437D7A3D-1DE1-47FA-830D-03A50E0D12F9}" type="presParOf" srcId="{461706CF-7493-4C30-83B1-39952BA93504}" destId="{A5DC801C-0E23-400A-8DD9-7226647532A6}" srcOrd="0" destOrd="0" presId="urn:microsoft.com/office/officeart/2005/8/layout/orgChart1"/>
    <dgm:cxn modelId="{4AEA0774-546E-4F6D-AD82-7FE22CE6028B}" type="presParOf" srcId="{461706CF-7493-4C30-83B1-39952BA93504}" destId="{E23CECE6-F2E0-4C53-BD4B-B19FE1CBFA36}" srcOrd="1" destOrd="0" presId="urn:microsoft.com/office/officeart/2005/8/layout/orgChart1"/>
    <dgm:cxn modelId="{DBC9B562-EA07-489F-BEC0-688C3A49AA00}" type="presParOf" srcId="{B67C45CF-1DD3-42CF-A7D8-7516E3E21563}" destId="{AAE97CBD-3D82-44E9-BB74-A949FB17A321}" srcOrd="1" destOrd="0" presId="urn:microsoft.com/office/officeart/2005/8/layout/orgChart1"/>
    <dgm:cxn modelId="{D23750F9-D555-4536-BE2B-DDDFCB3D8E0A}" type="presParOf" srcId="{B67C45CF-1DD3-42CF-A7D8-7516E3E21563}" destId="{39A90886-E2A0-4999-AF11-BC0E9FBE0E7B}" srcOrd="2" destOrd="0" presId="urn:microsoft.com/office/officeart/2005/8/layout/orgChart1"/>
    <dgm:cxn modelId="{CDBA37A0-0DE1-5443-8562-D8253D69727D}" type="presParOf" srcId="{AEC4E2E8-D17B-6F4C-8CDE-216B19CEA2E7}" destId="{10119DC5-12A0-3E4E-97B2-AB7160CDF4CE}" srcOrd="2" destOrd="0" presId="urn:microsoft.com/office/officeart/2005/8/layout/orgChart1"/>
    <dgm:cxn modelId="{43013086-7E06-7F4A-99CD-37B207920B1A}" type="presParOf" srcId="{9A0535DA-DF50-AF46-BEBF-2210C9482045}" destId="{AC9363FB-BF98-8745-9964-3B56DD356CCD}" srcOrd="6" destOrd="0" presId="urn:microsoft.com/office/officeart/2005/8/layout/orgChart1"/>
    <dgm:cxn modelId="{2A0E0A60-3267-9144-98EA-6A43AA8302BC}" type="presParOf" srcId="{9A0535DA-DF50-AF46-BEBF-2210C9482045}" destId="{18712479-AB2E-784F-B65F-3C3CCD3FB913}" srcOrd="7" destOrd="0" presId="urn:microsoft.com/office/officeart/2005/8/layout/orgChart1"/>
    <dgm:cxn modelId="{508D17CD-48FC-4D4D-B6C7-3AE484E149F6}" type="presParOf" srcId="{18712479-AB2E-784F-B65F-3C3CCD3FB913}" destId="{49C75857-EE14-3043-9196-BDDB829FA620}" srcOrd="0" destOrd="0" presId="urn:microsoft.com/office/officeart/2005/8/layout/orgChart1"/>
    <dgm:cxn modelId="{EFC0C299-8800-FC46-B483-8B76F0EB7180}" type="presParOf" srcId="{49C75857-EE14-3043-9196-BDDB829FA620}" destId="{35604E46-52A5-8A4D-8938-815BF6E77373}" srcOrd="0" destOrd="0" presId="urn:microsoft.com/office/officeart/2005/8/layout/orgChart1"/>
    <dgm:cxn modelId="{0CEEF4C5-D6AA-1F4E-9501-7DF8FB6EAD2E}" type="presParOf" srcId="{49C75857-EE14-3043-9196-BDDB829FA620}" destId="{9E955E48-B9C9-9B4D-9351-881A70EDD6CD}" srcOrd="1" destOrd="0" presId="urn:microsoft.com/office/officeart/2005/8/layout/orgChart1"/>
    <dgm:cxn modelId="{EDDDCFAE-9DA1-DF4D-8F16-E529019DC80A}" type="presParOf" srcId="{18712479-AB2E-784F-B65F-3C3CCD3FB913}" destId="{3490594F-8B0D-2442-8DC1-42F24F2A9F98}" srcOrd="1" destOrd="0" presId="urn:microsoft.com/office/officeart/2005/8/layout/orgChart1"/>
    <dgm:cxn modelId="{25224089-EBA7-5743-8C1F-D65F2A5A3DB2}" type="presParOf" srcId="{3490594F-8B0D-2442-8DC1-42F24F2A9F98}" destId="{0AEA82DA-C874-974E-A13F-F9F878BA81CA}" srcOrd="0" destOrd="0" presId="urn:microsoft.com/office/officeart/2005/8/layout/orgChart1"/>
    <dgm:cxn modelId="{ED8352A9-5C38-4A48-BC50-3B6BBA9A1032}" type="presParOf" srcId="{3490594F-8B0D-2442-8DC1-42F24F2A9F98}" destId="{AF9B8DE2-3113-A14A-B092-87B05AF78B35}" srcOrd="1" destOrd="0" presId="urn:microsoft.com/office/officeart/2005/8/layout/orgChart1"/>
    <dgm:cxn modelId="{446A16B9-1007-A846-9A50-C92F2DC7177E}" type="presParOf" srcId="{AF9B8DE2-3113-A14A-B092-87B05AF78B35}" destId="{2EADFCF4-32F7-3749-A15E-9E20BD301BEE}" srcOrd="0" destOrd="0" presId="urn:microsoft.com/office/officeart/2005/8/layout/orgChart1"/>
    <dgm:cxn modelId="{DB5AACF0-56EB-A949-808C-57125E41F35C}" type="presParOf" srcId="{2EADFCF4-32F7-3749-A15E-9E20BD301BEE}" destId="{306AD049-D03D-A242-B7AE-EC2CE4AC3C67}" srcOrd="0" destOrd="0" presId="urn:microsoft.com/office/officeart/2005/8/layout/orgChart1"/>
    <dgm:cxn modelId="{00716103-ED55-7840-AA7B-2E2B98E990FE}" type="presParOf" srcId="{2EADFCF4-32F7-3749-A15E-9E20BD301BEE}" destId="{3E65EDDA-D530-AD45-92D7-5DF35E3D7E4E}" srcOrd="1" destOrd="0" presId="urn:microsoft.com/office/officeart/2005/8/layout/orgChart1"/>
    <dgm:cxn modelId="{019BEB48-B7EF-1444-9327-1BB8EAE2F581}" type="presParOf" srcId="{AF9B8DE2-3113-A14A-B092-87B05AF78B35}" destId="{71F7BB98-BCE3-C944-8D45-AA3785110588}" srcOrd="1" destOrd="0" presId="urn:microsoft.com/office/officeart/2005/8/layout/orgChart1"/>
    <dgm:cxn modelId="{CC2CDD36-3016-8244-885B-87297D22685E}" type="presParOf" srcId="{AF9B8DE2-3113-A14A-B092-87B05AF78B35}" destId="{C4061335-CE0F-7A4A-8326-C375F2DFA26F}" srcOrd="2" destOrd="0" presId="urn:microsoft.com/office/officeart/2005/8/layout/orgChart1"/>
    <dgm:cxn modelId="{BBDF0A4F-B39F-EC48-9736-2C9B833D2651}" type="presParOf" srcId="{3490594F-8B0D-2442-8DC1-42F24F2A9F98}" destId="{ACB84457-B1BD-0C44-92DA-14083CB10F10}" srcOrd="2" destOrd="0" presId="urn:microsoft.com/office/officeart/2005/8/layout/orgChart1"/>
    <dgm:cxn modelId="{65F163D1-D454-C741-9ACA-163D38FF4054}" type="presParOf" srcId="{3490594F-8B0D-2442-8DC1-42F24F2A9F98}" destId="{B9891432-9F32-1342-9908-D0F70D36A565}" srcOrd="3" destOrd="0" presId="urn:microsoft.com/office/officeart/2005/8/layout/orgChart1"/>
    <dgm:cxn modelId="{2FA6274A-9D74-4549-8086-556B87CE9ED7}" type="presParOf" srcId="{B9891432-9F32-1342-9908-D0F70D36A565}" destId="{86BB79D6-FFF6-D04D-94E6-0F9A5B219399}" srcOrd="0" destOrd="0" presId="urn:microsoft.com/office/officeart/2005/8/layout/orgChart1"/>
    <dgm:cxn modelId="{938E4FC8-DFA7-5B42-A25C-33C2C4AC72E4}" type="presParOf" srcId="{86BB79D6-FFF6-D04D-94E6-0F9A5B219399}" destId="{2F4BC5C1-11BD-F74D-BF69-784CF9BEBA04}" srcOrd="0" destOrd="0" presId="urn:microsoft.com/office/officeart/2005/8/layout/orgChart1"/>
    <dgm:cxn modelId="{8D3869E1-E5E6-084F-A0E1-59B3983FA0D3}" type="presParOf" srcId="{86BB79D6-FFF6-D04D-94E6-0F9A5B219399}" destId="{8E471D91-A462-3447-9F94-690FCFD75CC5}" srcOrd="1" destOrd="0" presId="urn:microsoft.com/office/officeart/2005/8/layout/orgChart1"/>
    <dgm:cxn modelId="{39B6C26F-EEE2-1D46-9AC7-4A26F7D4F9C8}" type="presParOf" srcId="{B9891432-9F32-1342-9908-D0F70D36A565}" destId="{F103BB9B-CC5A-5B44-AE66-8C28531ED68C}" srcOrd="1" destOrd="0" presId="urn:microsoft.com/office/officeart/2005/8/layout/orgChart1"/>
    <dgm:cxn modelId="{323BB2A2-B66E-C946-B4D9-8585DB423ED1}" type="presParOf" srcId="{B9891432-9F32-1342-9908-D0F70D36A565}" destId="{A1A1CC99-B401-D649-AE1A-5F296E7B05D3}" srcOrd="2" destOrd="0" presId="urn:microsoft.com/office/officeart/2005/8/layout/orgChart1"/>
    <dgm:cxn modelId="{2AF9984D-1C56-814A-84FE-40CC9B83E607}" type="presParOf" srcId="{3490594F-8B0D-2442-8DC1-42F24F2A9F98}" destId="{03B7D422-DA1E-7C42-9B22-0303F43A05E9}" srcOrd="4" destOrd="0" presId="urn:microsoft.com/office/officeart/2005/8/layout/orgChart1"/>
    <dgm:cxn modelId="{EC3F0AC3-8237-664F-B28D-802B66B95C7E}" type="presParOf" srcId="{3490594F-8B0D-2442-8DC1-42F24F2A9F98}" destId="{8F0B8980-0286-754C-8424-2AC7033A8144}" srcOrd="5" destOrd="0" presId="urn:microsoft.com/office/officeart/2005/8/layout/orgChart1"/>
    <dgm:cxn modelId="{E4A7A509-4A76-6445-8BE9-F69C6C33B9A9}" type="presParOf" srcId="{8F0B8980-0286-754C-8424-2AC7033A8144}" destId="{364C7663-3527-0C4B-AB15-7016F7F76AAA}" srcOrd="0" destOrd="0" presId="urn:microsoft.com/office/officeart/2005/8/layout/orgChart1"/>
    <dgm:cxn modelId="{B15FEF89-2C8F-784C-A402-7E969CC07B91}" type="presParOf" srcId="{364C7663-3527-0C4B-AB15-7016F7F76AAA}" destId="{0457D189-BAE3-A444-8FF2-39890D41CB7E}" srcOrd="0" destOrd="0" presId="urn:microsoft.com/office/officeart/2005/8/layout/orgChart1"/>
    <dgm:cxn modelId="{A13E538C-F60E-D446-9A49-9078C0D84F68}" type="presParOf" srcId="{364C7663-3527-0C4B-AB15-7016F7F76AAA}" destId="{E3AABB2E-22DC-8C4C-9CBE-738471DA480A}" srcOrd="1" destOrd="0" presId="urn:microsoft.com/office/officeart/2005/8/layout/orgChart1"/>
    <dgm:cxn modelId="{77EC0B49-09F4-E84C-8474-42B1912615FE}" type="presParOf" srcId="{8F0B8980-0286-754C-8424-2AC7033A8144}" destId="{45E73A72-CA7B-D140-B4AA-C2B8A88BBF06}" srcOrd="1" destOrd="0" presId="urn:microsoft.com/office/officeart/2005/8/layout/orgChart1"/>
    <dgm:cxn modelId="{36052D71-C0EF-0C43-BA8D-BD578CB5A004}" type="presParOf" srcId="{8F0B8980-0286-754C-8424-2AC7033A8144}" destId="{86E0DB88-B540-9844-8624-6804D166C8E4}" srcOrd="2" destOrd="0" presId="urn:microsoft.com/office/officeart/2005/8/layout/orgChart1"/>
    <dgm:cxn modelId="{6C6B5F68-0874-9947-9CF8-805C4F2CAF00}" type="presParOf" srcId="{3490594F-8B0D-2442-8DC1-42F24F2A9F98}" destId="{861965E9-338D-5E44-860A-379579E57410}" srcOrd="6" destOrd="0" presId="urn:microsoft.com/office/officeart/2005/8/layout/orgChart1"/>
    <dgm:cxn modelId="{D8CD7FDA-6DAB-7943-ACFC-D6BBDD3A916A}" type="presParOf" srcId="{3490594F-8B0D-2442-8DC1-42F24F2A9F98}" destId="{F90CE88C-2957-2E4F-9200-F7BA03B60ACF}" srcOrd="7" destOrd="0" presId="urn:microsoft.com/office/officeart/2005/8/layout/orgChart1"/>
    <dgm:cxn modelId="{78F5D069-9589-3D48-91F2-078A7371E3C0}" type="presParOf" srcId="{F90CE88C-2957-2E4F-9200-F7BA03B60ACF}" destId="{91266D66-0961-1547-B481-1D0BF7C6CC72}" srcOrd="0" destOrd="0" presId="urn:microsoft.com/office/officeart/2005/8/layout/orgChart1"/>
    <dgm:cxn modelId="{2D694DF3-3EF9-FD43-A85D-B5E98CBA498D}" type="presParOf" srcId="{91266D66-0961-1547-B481-1D0BF7C6CC72}" destId="{34ECE4D3-21B7-B04F-8927-E43BEFF97C6F}" srcOrd="0" destOrd="0" presId="urn:microsoft.com/office/officeart/2005/8/layout/orgChart1"/>
    <dgm:cxn modelId="{0C4CCE3C-89A5-9B4C-B379-B1DD3D238C6D}" type="presParOf" srcId="{91266D66-0961-1547-B481-1D0BF7C6CC72}" destId="{1AD9E5A2-E499-AE43-BDD2-98D9D081C504}" srcOrd="1" destOrd="0" presId="urn:microsoft.com/office/officeart/2005/8/layout/orgChart1"/>
    <dgm:cxn modelId="{A5CB4524-B0E4-604F-A8B1-C18DB8548B6F}" type="presParOf" srcId="{F90CE88C-2957-2E4F-9200-F7BA03B60ACF}" destId="{A8AECE62-5E00-7C4D-88CA-42044E99B01A}" srcOrd="1" destOrd="0" presId="urn:microsoft.com/office/officeart/2005/8/layout/orgChart1"/>
    <dgm:cxn modelId="{8D26E612-8FC9-4444-9733-971A888ED890}" type="presParOf" srcId="{F90CE88C-2957-2E4F-9200-F7BA03B60ACF}" destId="{3064C6EA-07F2-174E-A953-C16A128830C7}" srcOrd="2" destOrd="0" presId="urn:microsoft.com/office/officeart/2005/8/layout/orgChart1"/>
    <dgm:cxn modelId="{8E92D73E-7501-E144-A0E5-82A5D5B4CE3C}" type="presParOf" srcId="{3490594F-8B0D-2442-8DC1-42F24F2A9F98}" destId="{249C9B3D-7F5E-F146-8A5F-E460D1462F41}" srcOrd="8" destOrd="0" presId="urn:microsoft.com/office/officeart/2005/8/layout/orgChart1"/>
    <dgm:cxn modelId="{44759BBF-5917-B643-8D45-604ACC04FA55}" type="presParOf" srcId="{3490594F-8B0D-2442-8DC1-42F24F2A9F98}" destId="{E90D240C-8DA6-BB49-92D5-2DF17D31667A}" srcOrd="9" destOrd="0" presId="urn:microsoft.com/office/officeart/2005/8/layout/orgChart1"/>
    <dgm:cxn modelId="{8CC96740-3512-D048-BF2D-CB289D3CA4EC}" type="presParOf" srcId="{E90D240C-8DA6-BB49-92D5-2DF17D31667A}" destId="{6161D37E-3155-6945-8E1E-82EBDD3F902B}" srcOrd="0" destOrd="0" presId="urn:microsoft.com/office/officeart/2005/8/layout/orgChart1"/>
    <dgm:cxn modelId="{A555087A-2383-5649-9BD8-E524EF234F5B}" type="presParOf" srcId="{6161D37E-3155-6945-8E1E-82EBDD3F902B}" destId="{BC448705-F4CA-C24E-8C67-31F02736793C}" srcOrd="0" destOrd="0" presId="urn:microsoft.com/office/officeart/2005/8/layout/orgChart1"/>
    <dgm:cxn modelId="{7762B50D-ED64-C440-A2CC-97B4A507A1D8}" type="presParOf" srcId="{6161D37E-3155-6945-8E1E-82EBDD3F902B}" destId="{F65E92DA-87FB-1843-8D89-38A9E99424D7}" srcOrd="1" destOrd="0" presId="urn:microsoft.com/office/officeart/2005/8/layout/orgChart1"/>
    <dgm:cxn modelId="{F0366D7F-A6C4-7D4D-AC25-4108DF824D3D}" type="presParOf" srcId="{E90D240C-8DA6-BB49-92D5-2DF17D31667A}" destId="{5C0E2584-0D4F-6644-B7E3-D08EE6C77271}" srcOrd="1" destOrd="0" presId="urn:microsoft.com/office/officeart/2005/8/layout/orgChart1"/>
    <dgm:cxn modelId="{5B885EC6-1128-B14B-82B8-382DF3926ADA}" type="presParOf" srcId="{E90D240C-8DA6-BB49-92D5-2DF17D31667A}" destId="{289180EA-7DE5-F347-99E8-B359F62AD8EB}" srcOrd="2" destOrd="0" presId="urn:microsoft.com/office/officeart/2005/8/layout/orgChart1"/>
    <dgm:cxn modelId="{A773C1C3-BA4E-5C40-970C-30FECE0C33F0}" type="presParOf" srcId="{3490594F-8B0D-2442-8DC1-42F24F2A9F98}" destId="{37690867-5CA4-904E-818C-A4316D85B46A}" srcOrd="10" destOrd="0" presId="urn:microsoft.com/office/officeart/2005/8/layout/orgChart1"/>
    <dgm:cxn modelId="{E20B421B-AA66-4C47-ABCE-3467C1B4FA9D}" type="presParOf" srcId="{3490594F-8B0D-2442-8DC1-42F24F2A9F98}" destId="{44C35646-7C5F-814C-8980-18B762B85930}" srcOrd="11" destOrd="0" presId="urn:microsoft.com/office/officeart/2005/8/layout/orgChart1"/>
    <dgm:cxn modelId="{A7CA0E86-1BC0-B640-A644-7734D3DF37DF}" type="presParOf" srcId="{44C35646-7C5F-814C-8980-18B762B85930}" destId="{1D20C602-7FC7-9E4E-92A2-2DA08875B563}" srcOrd="0" destOrd="0" presId="urn:microsoft.com/office/officeart/2005/8/layout/orgChart1"/>
    <dgm:cxn modelId="{FC77E2E6-344A-9F41-8D3C-559A864AF998}" type="presParOf" srcId="{1D20C602-7FC7-9E4E-92A2-2DA08875B563}" destId="{7BDF28E8-439B-BE41-9DCE-CB1A403675C3}" srcOrd="0" destOrd="0" presId="urn:microsoft.com/office/officeart/2005/8/layout/orgChart1"/>
    <dgm:cxn modelId="{D3F05FA8-F1F7-2A42-9E40-C4E23FFF8787}" type="presParOf" srcId="{1D20C602-7FC7-9E4E-92A2-2DA08875B563}" destId="{069702BC-4886-FA49-9688-EA9D1E636E39}" srcOrd="1" destOrd="0" presId="urn:microsoft.com/office/officeart/2005/8/layout/orgChart1"/>
    <dgm:cxn modelId="{7C3D2BB3-633E-6648-80C7-8DF9544B00BE}" type="presParOf" srcId="{44C35646-7C5F-814C-8980-18B762B85930}" destId="{25124A84-C0AB-1243-B221-DE69BE4A76F9}" srcOrd="1" destOrd="0" presId="urn:microsoft.com/office/officeart/2005/8/layout/orgChart1"/>
    <dgm:cxn modelId="{5D85E174-D21E-7D49-A190-67BBC1583801}" type="presParOf" srcId="{44C35646-7C5F-814C-8980-18B762B85930}" destId="{CE5C3041-D6C4-804F-AA37-B9E527EEC172}" srcOrd="2" destOrd="0" presId="urn:microsoft.com/office/officeart/2005/8/layout/orgChart1"/>
    <dgm:cxn modelId="{80C50979-8306-F842-9EA2-BF10A97358FA}" type="presParOf" srcId="{18712479-AB2E-784F-B65F-3C3CCD3FB913}" destId="{C4B59CE1-113A-2D45-8C60-DB2FBCAB094F}" srcOrd="2" destOrd="0" presId="urn:microsoft.com/office/officeart/2005/8/layout/orgChart1"/>
    <dgm:cxn modelId="{A51BE135-2C58-7246-9C4F-C95BFAA76F4B}" type="presParOf" srcId="{9A0535DA-DF50-AF46-BEBF-2210C9482045}" destId="{7592C69F-E8DA-C143-B6C6-767950B3BE7D}" srcOrd="8" destOrd="0" presId="urn:microsoft.com/office/officeart/2005/8/layout/orgChart1"/>
    <dgm:cxn modelId="{0C251446-89D5-AF42-BF55-BB94A642C316}" type="presParOf" srcId="{9A0535DA-DF50-AF46-BEBF-2210C9482045}" destId="{9A5B345C-1A5F-D447-8BA7-55771B19653F}" srcOrd="9" destOrd="0" presId="urn:microsoft.com/office/officeart/2005/8/layout/orgChart1"/>
    <dgm:cxn modelId="{7C0C00FD-DC05-564F-A1A2-5828F5A9073A}" type="presParOf" srcId="{9A5B345C-1A5F-D447-8BA7-55771B19653F}" destId="{17230AF9-8201-6643-BEF9-8F8DEB6A9B59}" srcOrd="0" destOrd="0" presId="urn:microsoft.com/office/officeart/2005/8/layout/orgChart1"/>
    <dgm:cxn modelId="{440290AF-2221-4D44-A536-DB4AD47E9EF8}" type="presParOf" srcId="{17230AF9-8201-6643-BEF9-8F8DEB6A9B59}" destId="{4307B7E1-ED10-3445-BB57-15E6BF616A9F}" srcOrd="0" destOrd="0" presId="urn:microsoft.com/office/officeart/2005/8/layout/orgChart1"/>
    <dgm:cxn modelId="{83F8C9C4-C04B-B44D-8D76-79DC133D30F3}" type="presParOf" srcId="{17230AF9-8201-6643-BEF9-8F8DEB6A9B59}" destId="{174C6889-8EC5-BB46-8699-D8AC67F3E564}" srcOrd="1" destOrd="0" presId="urn:microsoft.com/office/officeart/2005/8/layout/orgChart1"/>
    <dgm:cxn modelId="{7FDCE60A-1D35-8441-806D-252A2124B689}" type="presParOf" srcId="{9A5B345C-1A5F-D447-8BA7-55771B19653F}" destId="{369E06B2-F735-4646-B2FD-415F3981AD28}" srcOrd="1" destOrd="0" presId="urn:microsoft.com/office/officeart/2005/8/layout/orgChart1"/>
    <dgm:cxn modelId="{14781AC1-53BD-5342-BD17-D0F042AB82BA}" type="presParOf" srcId="{369E06B2-F735-4646-B2FD-415F3981AD28}" destId="{06A03152-B272-2B4B-891C-0A166B21AE9D}" srcOrd="0" destOrd="0" presId="urn:microsoft.com/office/officeart/2005/8/layout/orgChart1"/>
    <dgm:cxn modelId="{732F3037-8C85-2B40-A91E-D453FA994614}" type="presParOf" srcId="{369E06B2-F735-4646-B2FD-415F3981AD28}" destId="{CF43DB9D-CC75-1342-9255-29A5F51566D4}" srcOrd="1" destOrd="0" presId="urn:microsoft.com/office/officeart/2005/8/layout/orgChart1"/>
    <dgm:cxn modelId="{B7CD09D7-774A-6944-98E3-515AA500F773}" type="presParOf" srcId="{CF43DB9D-CC75-1342-9255-29A5F51566D4}" destId="{440B84EE-C1AB-904C-B32A-358D56486615}" srcOrd="0" destOrd="0" presId="urn:microsoft.com/office/officeart/2005/8/layout/orgChart1"/>
    <dgm:cxn modelId="{832F1D92-49B2-2D4A-918B-4980C5948323}" type="presParOf" srcId="{440B84EE-C1AB-904C-B32A-358D56486615}" destId="{980C0168-9A9D-FA42-B89E-D773DD21DE2C}" srcOrd="0" destOrd="0" presId="urn:microsoft.com/office/officeart/2005/8/layout/orgChart1"/>
    <dgm:cxn modelId="{6C6D7E90-F8C8-B647-92DB-CA2C5394D146}" type="presParOf" srcId="{440B84EE-C1AB-904C-B32A-358D56486615}" destId="{466294D4-7BB6-674A-A1E9-6F0A598F248A}" srcOrd="1" destOrd="0" presId="urn:microsoft.com/office/officeart/2005/8/layout/orgChart1"/>
    <dgm:cxn modelId="{6DD62CD3-C3BB-7E42-8040-2D9AA88FCB01}" type="presParOf" srcId="{CF43DB9D-CC75-1342-9255-29A5F51566D4}" destId="{E86E4A2C-DEDF-A346-B00A-CA3EAFDAE866}" srcOrd="1" destOrd="0" presId="urn:microsoft.com/office/officeart/2005/8/layout/orgChart1"/>
    <dgm:cxn modelId="{8357E54F-F8FA-E042-B216-7F04AFC610C8}" type="presParOf" srcId="{CF43DB9D-CC75-1342-9255-29A5F51566D4}" destId="{277F5E88-01B8-6045-8405-5553B01F42E8}" srcOrd="2" destOrd="0" presId="urn:microsoft.com/office/officeart/2005/8/layout/orgChart1"/>
    <dgm:cxn modelId="{DA6319FB-ACEB-7C47-BD66-A4F38E7F374F}" type="presParOf" srcId="{369E06B2-F735-4646-B2FD-415F3981AD28}" destId="{95154F2C-9DF0-FD42-A2EF-FFAAB45C8B5C}" srcOrd="2" destOrd="0" presId="urn:microsoft.com/office/officeart/2005/8/layout/orgChart1"/>
    <dgm:cxn modelId="{BDDDE6D7-F8B5-C440-8D92-1DF30EF8A7EF}" type="presParOf" srcId="{369E06B2-F735-4646-B2FD-415F3981AD28}" destId="{55B080AC-6CB5-0A43-A726-B2BD326E8D0A}" srcOrd="3" destOrd="0" presId="urn:microsoft.com/office/officeart/2005/8/layout/orgChart1"/>
    <dgm:cxn modelId="{400D0F69-F9A1-BD4A-9343-7D369E297C2C}" type="presParOf" srcId="{55B080AC-6CB5-0A43-A726-B2BD326E8D0A}" destId="{FAA20C6D-DAAD-F54E-9527-06ACC505BE9E}" srcOrd="0" destOrd="0" presId="urn:microsoft.com/office/officeart/2005/8/layout/orgChart1"/>
    <dgm:cxn modelId="{B843EA05-9DAA-B240-90BE-1A6365E79094}" type="presParOf" srcId="{FAA20C6D-DAAD-F54E-9527-06ACC505BE9E}" destId="{A94DDC43-5AEB-8148-AB68-CCB34F9EC419}" srcOrd="0" destOrd="0" presId="urn:microsoft.com/office/officeart/2005/8/layout/orgChart1"/>
    <dgm:cxn modelId="{3C39AB8D-4E3C-024F-B142-38F9F3AC5723}" type="presParOf" srcId="{FAA20C6D-DAAD-F54E-9527-06ACC505BE9E}" destId="{1C33C21C-413D-434D-A0D6-74CFA5F8C3AA}" srcOrd="1" destOrd="0" presId="urn:microsoft.com/office/officeart/2005/8/layout/orgChart1"/>
    <dgm:cxn modelId="{2BA50774-CF1E-AE4A-A7DD-297399D947DA}" type="presParOf" srcId="{55B080AC-6CB5-0A43-A726-B2BD326E8D0A}" destId="{916845EC-7B49-6940-B456-C3ED4808F2AA}" srcOrd="1" destOrd="0" presId="urn:microsoft.com/office/officeart/2005/8/layout/orgChart1"/>
    <dgm:cxn modelId="{2607B5FD-72DF-A74C-AFA0-282AEE75E70D}" type="presParOf" srcId="{55B080AC-6CB5-0A43-A726-B2BD326E8D0A}" destId="{845D9612-E7F6-1242-88B7-A36F97BE7D65}" srcOrd="2" destOrd="0" presId="urn:microsoft.com/office/officeart/2005/8/layout/orgChart1"/>
    <dgm:cxn modelId="{0167650F-536F-4379-85A9-07ACBB8A1639}" type="presParOf" srcId="{369E06B2-F735-4646-B2FD-415F3981AD28}" destId="{696A56F7-B4BF-40F6-B1CE-B136FF476DE5}" srcOrd="4" destOrd="0" presId="urn:microsoft.com/office/officeart/2005/8/layout/orgChart1"/>
    <dgm:cxn modelId="{74D23BDE-47DA-4F67-82D9-2042A3F6CFDA}" type="presParOf" srcId="{369E06B2-F735-4646-B2FD-415F3981AD28}" destId="{C98AF31C-300A-4C8E-BF14-3C06C463D37A}" srcOrd="5" destOrd="0" presId="urn:microsoft.com/office/officeart/2005/8/layout/orgChart1"/>
    <dgm:cxn modelId="{E4F327F5-EBB6-46A5-882B-1C787BC4D6FF}" type="presParOf" srcId="{C98AF31C-300A-4C8E-BF14-3C06C463D37A}" destId="{D2BF0D43-DD0C-4082-A2DF-031BC5FED2EC}" srcOrd="0" destOrd="0" presId="urn:microsoft.com/office/officeart/2005/8/layout/orgChart1"/>
    <dgm:cxn modelId="{BE84473B-76DC-4D17-AD7C-30EB4B65A07C}" type="presParOf" srcId="{D2BF0D43-DD0C-4082-A2DF-031BC5FED2EC}" destId="{26CAB606-3BE3-4D49-9833-44CFF7AEF59F}" srcOrd="0" destOrd="0" presId="urn:microsoft.com/office/officeart/2005/8/layout/orgChart1"/>
    <dgm:cxn modelId="{B1E3FE2E-AB22-4342-81E9-C4C23885D8F7}" type="presParOf" srcId="{D2BF0D43-DD0C-4082-A2DF-031BC5FED2EC}" destId="{5E30C193-99C7-497A-A237-A6C86510DC07}" srcOrd="1" destOrd="0" presId="urn:microsoft.com/office/officeart/2005/8/layout/orgChart1"/>
    <dgm:cxn modelId="{0DA343F5-2ECC-4583-B427-F1CBDD993C47}" type="presParOf" srcId="{C98AF31C-300A-4C8E-BF14-3C06C463D37A}" destId="{A572E8CE-03CE-4B80-A2BC-F3CCDB3D7275}" srcOrd="1" destOrd="0" presId="urn:microsoft.com/office/officeart/2005/8/layout/orgChart1"/>
    <dgm:cxn modelId="{4829CEAE-1F08-4C41-8714-80E159E0800F}" type="presParOf" srcId="{C98AF31C-300A-4C8E-BF14-3C06C463D37A}" destId="{92C0972A-48B0-4CF1-AD0B-22614A342493}" srcOrd="2" destOrd="0" presId="urn:microsoft.com/office/officeart/2005/8/layout/orgChart1"/>
    <dgm:cxn modelId="{4391093E-7486-48DE-BCA0-9C13343D43C4}" type="presParOf" srcId="{369E06B2-F735-4646-B2FD-415F3981AD28}" destId="{E1C65617-DF21-4342-9466-4407CA1BD28E}" srcOrd="6" destOrd="0" presId="urn:microsoft.com/office/officeart/2005/8/layout/orgChart1"/>
    <dgm:cxn modelId="{EA1426CA-F542-4C77-A191-C2F51ED6CA0E}" type="presParOf" srcId="{369E06B2-F735-4646-B2FD-415F3981AD28}" destId="{097F924C-C0C0-4794-B68D-1BC7536B2335}" srcOrd="7" destOrd="0" presId="urn:microsoft.com/office/officeart/2005/8/layout/orgChart1"/>
    <dgm:cxn modelId="{3594065C-7228-412A-AC6D-7D71F87FDF41}" type="presParOf" srcId="{097F924C-C0C0-4794-B68D-1BC7536B2335}" destId="{8AA852ED-7466-4726-8E96-74D496FE0DC5}" srcOrd="0" destOrd="0" presId="urn:microsoft.com/office/officeart/2005/8/layout/orgChart1"/>
    <dgm:cxn modelId="{4A5FEB31-22D0-4341-A728-BF0384B6AD0B}" type="presParOf" srcId="{8AA852ED-7466-4726-8E96-74D496FE0DC5}" destId="{EDFC45A3-1A67-4D4E-9064-221D679D46CE}" srcOrd="0" destOrd="0" presId="urn:microsoft.com/office/officeart/2005/8/layout/orgChart1"/>
    <dgm:cxn modelId="{8A8D220E-749B-47FD-94B5-181D650FA2AE}" type="presParOf" srcId="{8AA852ED-7466-4726-8E96-74D496FE0DC5}" destId="{D4A68377-A349-454A-853F-CC38CA47B413}" srcOrd="1" destOrd="0" presId="urn:microsoft.com/office/officeart/2005/8/layout/orgChart1"/>
    <dgm:cxn modelId="{FACEB87B-998A-48ED-85A6-51CD964B5809}" type="presParOf" srcId="{097F924C-C0C0-4794-B68D-1BC7536B2335}" destId="{0C8203EE-BC66-4A9D-8804-652DD41089F0}" srcOrd="1" destOrd="0" presId="urn:microsoft.com/office/officeart/2005/8/layout/orgChart1"/>
    <dgm:cxn modelId="{23054F7A-7813-4560-BE15-2FE2C0907D49}" type="presParOf" srcId="{097F924C-C0C0-4794-B68D-1BC7536B2335}" destId="{59093BF4-E18E-423D-A598-B95E6A5D6937}" srcOrd="2" destOrd="0" presId="urn:microsoft.com/office/officeart/2005/8/layout/orgChart1"/>
    <dgm:cxn modelId="{E9DB3DA0-9C1F-9447-8E69-3D6BBEA341E8}" type="presParOf" srcId="{9A5B345C-1A5F-D447-8BA7-55771B19653F}" destId="{FE321A90-393D-6A4A-AF6A-6D0DD74A6480}" srcOrd="2" destOrd="0" presId="urn:microsoft.com/office/officeart/2005/8/layout/orgChart1"/>
    <dgm:cxn modelId="{46347BF0-1B6B-BC44-8498-AF2005DA8B14}" type="presParOf" srcId="{9A0535DA-DF50-AF46-BEBF-2210C9482045}" destId="{5D89B26D-C989-E44A-82B9-D97C6E143FC3}" srcOrd="10" destOrd="0" presId="urn:microsoft.com/office/officeart/2005/8/layout/orgChart1"/>
    <dgm:cxn modelId="{7E426BB4-994E-2144-A94E-E60F1DCFCC30}" type="presParOf" srcId="{9A0535DA-DF50-AF46-BEBF-2210C9482045}" destId="{E2DA2513-E669-AD4E-88AF-4CE95DBA9ECB}" srcOrd="11" destOrd="0" presId="urn:microsoft.com/office/officeart/2005/8/layout/orgChart1"/>
    <dgm:cxn modelId="{E189D3D9-5F29-9D49-9C14-CCF0B306D867}" type="presParOf" srcId="{E2DA2513-E669-AD4E-88AF-4CE95DBA9ECB}" destId="{E3213BAC-A6F3-5C4D-9321-3CBDA8778C80}" srcOrd="0" destOrd="0" presId="urn:microsoft.com/office/officeart/2005/8/layout/orgChart1"/>
    <dgm:cxn modelId="{6CAB9254-6F79-1845-9F40-527760105728}" type="presParOf" srcId="{E3213BAC-A6F3-5C4D-9321-3CBDA8778C80}" destId="{11E1218E-BB1B-D54F-8851-94F407741E30}" srcOrd="0" destOrd="0" presId="urn:microsoft.com/office/officeart/2005/8/layout/orgChart1"/>
    <dgm:cxn modelId="{46B33617-B353-614C-B7FE-22C5AF6288B4}" type="presParOf" srcId="{E3213BAC-A6F3-5C4D-9321-3CBDA8778C80}" destId="{6F72A58C-F330-2845-86DC-969C25127D75}" srcOrd="1" destOrd="0" presId="urn:microsoft.com/office/officeart/2005/8/layout/orgChart1"/>
    <dgm:cxn modelId="{5C1F11C6-64B3-4B4B-958D-32AFECEBF831}" type="presParOf" srcId="{E2DA2513-E669-AD4E-88AF-4CE95DBA9ECB}" destId="{301A94AC-5AA1-4C46-8C49-CE4D4AAF96CE}" srcOrd="1" destOrd="0" presId="urn:microsoft.com/office/officeart/2005/8/layout/orgChart1"/>
    <dgm:cxn modelId="{F72FA8D9-6609-1641-86BF-A7AEFA7FCFC8}" type="presParOf" srcId="{301A94AC-5AA1-4C46-8C49-CE4D4AAF96CE}" destId="{E83E6D4A-42B3-2140-A1FD-E76D8439D8D3}" srcOrd="0" destOrd="0" presId="urn:microsoft.com/office/officeart/2005/8/layout/orgChart1"/>
    <dgm:cxn modelId="{23A35A37-725F-EE49-B3D1-F11AC2EF626E}" type="presParOf" srcId="{301A94AC-5AA1-4C46-8C49-CE4D4AAF96CE}" destId="{0947AFE4-20DB-654F-9511-61D3A1C7928F}" srcOrd="1" destOrd="0" presId="urn:microsoft.com/office/officeart/2005/8/layout/orgChart1"/>
    <dgm:cxn modelId="{08015EA3-9712-DD43-86E5-53AB3B6C764C}" type="presParOf" srcId="{0947AFE4-20DB-654F-9511-61D3A1C7928F}" destId="{8FCA65D0-7462-624F-8770-46075CD253B7}" srcOrd="0" destOrd="0" presId="urn:microsoft.com/office/officeart/2005/8/layout/orgChart1"/>
    <dgm:cxn modelId="{4C35FF33-B5F5-0A4F-9E43-7DD9F6301A54}" type="presParOf" srcId="{8FCA65D0-7462-624F-8770-46075CD253B7}" destId="{D5185F5B-7D15-F447-A7BE-8ECBFF417195}" srcOrd="0" destOrd="0" presId="urn:microsoft.com/office/officeart/2005/8/layout/orgChart1"/>
    <dgm:cxn modelId="{C8BB29A0-08AC-9649-9E98-2900A67A9FC3}" type="presParOf" srcId="{8FCA65D0-7462-624F-8770-46075CD253B7}" destId="{75948E9D-EE6E-AE46-9730-B8B020383D1D}" srcOrd="1" destOrd="0" presId="urn:microsoft.com/office/officeart/2005/8/layout/orgChart1"/>
    <dgm:cxn modelId="{14C96ADB-7B40-7A4B-B61D-7169F4724236}" type="presParOf" srcId="{0947AFE4-20DB-654F-9511-61D3A1C7928F}" destId="{F8CC8F68-9A85-3A42-93B2-F22659BCD6FE}" srcOrd="1" destOrd="0" presId="urn:microsoft.com/office/officeart/2005/8/layout/orgChart1"/>
    <dgm:cxn modelId="{EB7C9CFC-4315-8949-9281-0B6F61B848CA}" type="presParOf" srcId="{F8CC8F68-9A85-3A42-93B2-F22659BCD6FE}" destId="{D0F91995-D685-3840-9B29-0763350ADCE3}" srcOrd="0" destOrd="0" presId="urn:microsoft.com/office/officeart/2005/8/layout/orgChart1"/>
    <dgm:cxn modelId="{FA5DCF1C-A286-0F42-937F-0DEE1DE91AB3}" type="presParOf" srcId="{F8CC8F68-9A85-3A42-93B2-F22659BCD6FE}" destId="{D506E333-4AAE-E043-BCE7-6F4A33AF06B1}" srcOrd="1" destOrd="0" presId="urn:microsoft.com/office/officeart/2005/8/layout/orgChart1"/>
    <dgm:cxn modelId="{4D83E098-80CE-4A43-B0E5-5207CA218F4A}" type="presParOf" srcId="{D506E333-4AAE-E043-BCE7-6F4A33AF06B1}" destId="{57D22F7D-6A3C-7541-90E0-AD6A737D4495}" srcOrd="0" destOrd="0" presId="urn:microsoft.com/office/officeart/2005/8/layout/orgChart1"/>
    <dgm:cxn modelId="{46774513-0D8A-6E48-8594-D5F0C7702B3A}" type="presParOf" srcId="{57D22F7D-6A3C-7541-90E0-AD6A737D4495}" destId="{3AFF267A-B552-0B45-9767-0EE7D89A8399}" srcOrd="0" destOrd="0" presId="urn:microsoft.com/office/officeart/2005/8/layout/orgChart1"/>
    <dgm:cxn modelId="{5919D8A5-210E-1E46-A578-ED465148CBE9}" type="presParOf" srcId="{57D22F7D-6A3C-7541-90E0-AD6A737D4495}" destId="{0F6BB8DB-F6C7-924D-AFD7-CE1DAAFBCD0F}" srcOrd="1" destOrd="0" presId="urn:microsoft.com/office/officeart/2005/8/layout/orgChart1"/>
    <dgm:cxn modelId="{65120514-46F4-0F47-989B-6855907B56C7}" type="presParOf" srcId="{D506E333-4AAE-E043-BCE7-6F4A33AF06B1}" destId="{C99ABFF6-ED2F-0A49-9586-B7CC8AA21D14}" srcOrd="1" destOrd="0" presId="urn:microsoft.com/office/officeart/2005/8/layout/orgChart1"/>
    <dgm:cxn modelId="{AAAB593C-0F5A-0241-A8A6-CEE1C38438EA}" type="presParOf" srcId="{D506E333-4AAE-E043-BCE7-6F4A33AF06B1}" destId="{66735F1C-EA90-6A47-BF27-9F56A696E748}" srcOrd="2" destOrd="0" presId="urn:microsoft.com/office/officeart/2005/8/layout/orgChart1"/>
    <dgm:cxn modelId="{825A8E34-F3DF-3C4D-BBE2-D49E94F61B05}" type="presParOf" srcId="{F8CC8F68-9A85-3A42-93B2-F22659BCD6FE}" destId="{3236DC4B-F5A8-924C-9CE0-726D1FC5EB74}" srcOrd="2" destOrd="0" presId="urn:microsoft.com/office/officeart/2005/8/layout/orgChart1"/>
    <dgm:cxn modelId="{AA17533A-7E73-3347-9D90-F392B7817CFA}" type="presParOf" srcId="{F8CC8F68-9A85-3A42-93B2-F22659BCD6FE}" destId="{6655C8A3-B1C5-1643-92D3-6B7BBBED7967}" srcOrd="3" destOrd="0" presId="urn:microsoft.com/office/officeart/2005/8/layout/orgChart1"/>
    <dgm:cxn modelId="{E2375ED4-29DA-9043-94F0-971C691C7E55}" type="presParOf" srcId="{6655C8A3-B1C5-1643-92D3-6B7BBBED7967}" destId="{D9D58457-D4D0-AB43-A189-5D8A915BBD79}" srcOrd="0" destOrd="0" presId="urn:microsoft.com/office/officeart/2005/8/layout/orgChart1"/>
    <dgm:cxn modelId="{47CBAB32-5EE2-7448-A663-C94603098422}" type="presParOf" srcId="{D9D58457-D4D0-AB43-A189-5D8A915BBD79}" destId="{841E8793-C202-FA40-B490-C67E04B0287C}" srcOrd="0" destOrd="0" presId="urn:microsoft.com/office/officeart/2005/8/layout/orgChart1"/>
    <dgm:cxn modelId="{25699C5B-AE26-0945-9331-EF42A5A42AE0}" type="presParOf" srcId="{D9D58457-D4D0-AB43-A189-5D8A915BBD79}" destId="{E57997D1-B443-2E41-BE88-9C1386D9CB02}" srcOrd="1" destOrd="0" presId="urn:microsoft.com/office/officeart/2005/8/layout/orgChart1"/>
    <dgm:cxn modelId="{F7B64665-4F74-BB48-9309-BA797962B2D7}" type="presParOf" srcId="{6655C8A3-B1C5-1643-92D3-6B7BBBED7967}" destId="{5D92942B-9ED0-734A-A4C0-39FE77867AEB}" srcOrd="1" destOrd="0" presId="urn:microsoft.com/office/officeart/2005/8/layout/orgChart1"/>
    <dgm:cxn modelId="{01AF5C56-E6C7-424A-8323-9901FC8B25E7}" type="presParOf" srcId="{6655C8A3-B1C5-1643-92D3-6B7BBBED7967}" destId="{7EB5F82D-C676-9D4E-9881-2839E5666B59}" srcOrd="2" destOrd="0" presId="urn:microsoft.com/office/officeart/2005/8/layout/orgChart1"/>
    <dgm:cxn modelId="{2E37E285-37F1-6748-B851-F15CF9859FFC}" type="presParOf" srcId="{0947AFE4-20DB-654F-9511-61D3A1C7928F}" destId="{9E8C663C-A557-3B4D-AB35-0932995C15DF}" srcOrd="2" destOrd="0" presId="urn:microsoft.com/office/officeart/2005/8/layout/orgChart1"/>
    <dgm:cxn modelId="{A7AFDD31-315F-CB4C-92E8-B4E88D65E746}" type="presParOf" srcId="{301A94AC-5AA1-4C46-8C49-CE4D4AAF96CE}" destId="{8F864334-9C68-F348-8DFD-6B0D8BABC73C}" srcOrd="2" destOrd="0" presId="urn:microsoft.com/office/officeart/2005/8/layout/orgChart1"/>
    <dgm:cxn modelId="{1CC2FF9A-4931-B34F-82B9-DA0F800A034E}" type="presParOf" srcId="{301A94AC-5AA1-4C46-8C49-CE4D4AAF96CE}" destId="{3E799793-C54C-E949-9641-91BB4F4CF408}" srcOrd="3" destOrd="0" presId="urn:microsoft.com/office/officeart/2005/8/layout/orgChart1"/>
    <dgm:cxn modelId="{06F5A73B-54CA-354E-8972-41326B33E9E3}" type="presParOf" srcId="{3E799793-C54C-E949-9641-91BB4F4CF408}" destId="{9E468114-4494-F145-8B64-7838EA7A5842}" srcOrd="0" destOrd="0" presId="urn:microsoft.com/office/officeart/2005/8/layout/orgChart1"/>
    <dgm:cxn modelId="{CA6F4674-F37A-AB46-88EC-B9BD46B530CA}" type="presParOf" srcId="{9E468114-4494-F145-8B64-7838EA7A5842}" destId="{1B6E9746-D2D5-E04E-81FB-46A7C192AAEB}" srcOrd="0" destOrd="0" presId="urn:microsoft.com/office/officeart/2005/8/layout/orgChart1"/>
    <dgm:cxn modelId="{67156A73-C7F8-2246-ABF1-2F6C9C155EB3}" type="presParOf" srcId="{9E468114-4494-F145-8B64-7838EA7A5842}" destId="{491EF8A4-EB1F-0243-B02D-DA5FA9ABCEA7}" srcOrd="1" destOrd="0" presId="urn:microsoft.com/office/officeart/2005/8/layout/orgChart1"/>
    <dgm:cxn modelId="{7CA2FB33-905E-054B-859A-3FB0166A8B2B}" type="presParOf" srcId="{3E799793-C54C-E949-9641-91BB4F4CF408}" destId="{2733CAAA-7743-CF47-B302-F9DB8C100038}" srcOrd="1" destOrd="0" presId="urn:microsoft.com/office/officeart/2005/8/layout/orgChart1"/>
    <dgm:cxn modelId="{55B0E8FA-A736-6E44-AF06-FC2FE52D32B2}" type="presParOf" srcId="{2733CAAA-7743-CF47-B302-F9DB8C100038}" destId="{0D0F13E2-8123-DC4C-9881-AD7C7FD0CE7A}" srcOrd="0" destOrd="0" presId="urn:microsoft.com/office/officeart/2005/8/layout/orgChart1"/>
    <dgm:cxn modelId="{F4060201-0C5C-1944-BB53-63C7D23628F1}" type="presParOf" srcId="{2733CAAA-7743-CF47-B302-F9DB8C100038}" destId="{7BAABE34-4471-204C-A54A-846AB89C4319}" srcOrd="1" destOrd="0" presId="urn:microsoft.com/office/officeart/2005/8/layout/orgChart1"/>
    <dgm:cxn modelId="{3C6EDFA6-085D-6F48-AB1A-D9268958D6CC}" type="presParOf" srcId="{7BAABE34-4471-204C-A54A-846AB89C4319}" destId="{A29780B5-A5CE-6C44-A44A-B914D5BB5617}" srcOrd="0" destOrd="0" presId="urn:microsoft.com/office/officeart/2005/8/layout/orgChart1"/>
    <dgm:cxn modelId="{695AD6BC-183B-6D48-9167-9F6594487A77}" type="presParOf" srcId="{A29780B5-A5CE-6C44-A44A-B914D5BB5617}" destId="{C0BBBB3E-335D-6642-940A-D755D04F5B28}" srcOrd="0" destOrd="0" presId="urn:microsoft.com/office/officeart/2005/8/layout/orgChart1"/>
    <dgm:cxn modelId="{D5212758-A26F-E240-B193-FA13D9831595}" type="presParOf" srcId="{A29780B5-A5CE-6C44-A44A-B914D5BB5617}" destId="{5A849C8A-F59C-DB49-B556-2E4E3B88AA71}" srcOrd="1" destOrd="0" presId="urn:microsoft.com/office/officeart/2005/8/layout/orgChart1"/>
    <dgm:cxn modelId="{41B22FF0-03BC-4C4E-A4CD-16D7ECDBF8E3}" type="presParOf" srcId="{7BAABE34-4471-204C-A54A-846AB89C4319}" destId="{5564305D-EC67-A04E-9D2C-AFF662728EF9}" srcOrd="1" destOrd="0" presId="urn:microsoft.com/office/officeart/2005/8/layout/orgChart1"/>
    <dgm:cxn modelId="{2CB2B0A6-2CA8-1545-965B-3B92725083E0}" type="presParOf" srcId="{7BAABE34-4471-204C-A54A-846AB89C4319}" destId="{827FACDB-E5EF-AA45-8114-99C28E9E1459}" srcOrd="2" destOrd="0" presId="urn:microsoft.com/office/officeart/2005/8/layout/orgChart1"/>
    <dgm:cxn modelId="{FE5A02B4-5D6E-5C42-8EB1-614D932B688B}" type="presParOf" srcId="{2733CAAA-7743-CF47-B302-F9DB8C100038}" destId="{78845BDD-B4C2-2B49-B661-51F3C9CF5368}" srcOrd="2" destOrd="0" presId="urn:microsoft.com/office/officeart/2005/8/layout/orgChart1"/>
    <dgm:cxn modelId="{B589EF8F-FD0D-5A40-AAD5-2695BB40E3C9}" type="presParOf" srcId="{2733CAAA-7743-CF47-B302-F9DB8C100038}" destId="{903088F9-D41D-6A43-B680-72FF53A6A68D}" srcOrd="3" destOrd="0" presId="urn:microsoft.com/office/officeart/2005/8/layout/orgChart1"/>
    <dgm:cxn modelId="{A5B20BF9-BF54-C54B-ADB5-0B9938E6E8AE}" type="presParOf" srcId="{903088F9-D41D-6A43-B680-72FF53A6A68D}" destId="{C055DA8C-50A6-B343-A8BC-4F7C8B0DF4C3}" srcOrd="0" destOrd="0" presId="urn:microsoft.com/office/officeart/2005/8/layout/orgChart1"/>
    <dgm:cxn modelId="{4F1D7E02-E600-CF43-8DE5-C0671739499B}" type="presParOf" srcId="{C055DA8C-50A6-B343-A8BC-4F7C8B0DF4C3}" destId="{95FA3D3D-02E1-0744-816B-949F05914A42}" srcOrd="0" destOrd="0" presId="urn:microsoft.com/office/officeart/2005/8/layout/orgChart1"/>
    <dgm:cxn modelId="{A3AAC5FF-C5AF-4144-9D74-3C2B6EB40F74}" type="presParOf" srcId="{C055DA8C-50A6-B343-A8BC-4F7C8B0DF4C3}" destId="{B6F41A3C-9E38-F343-86CE-25901EE74DD9}" srcOrd="1" destOrd="0" presId="urn:microsoft.com/office/officeart/2005/8/layout/orgChart1"/>
    <dgm:cxn modelId="{436DBD50-4A1F-4A41-B4C2-779361DA1747}" type="presParOf" srcId="{903088F9-D41D-6A43-B680-72FF53A6A68D}" destId="{D36B9E06-5859-C944-B7D6-28782E58D834}" srcOrd="1" destOrd="0" presId="urn:microsoft.com/office/officeart/2005/8/layout/orgChart1"/>
    <dgm:cxn modelId="{3795C9DE-B3A6-894C-AC9B-15B2990B0C4D}" type="presParOf" srcId="{903088F9-D41D-6A43-B680-72FF53A6A68D}" destId="{A3B79D11-B3D3-6A4A-AA6E-2E894AED216D}" srcOrd="2" destOrd="0" presId="urn:microsoft.com/office/officeart/2005/8/layout/orgChart1"/>
    <dgm:cxn modelId="{1BF1AC50-B4C2-8845-90E5-8DFD315CD0E7}" type="presParOf" srcId="{3E799793-C54C-E949-9641-91BB4F4CF408}" destId="{22683EB6-680E-E243-9FCA-18BFA0D0B381}" srcOrd="2" destOrd="0" presId="urn:microsoft.com/office/officeart/2005/8/layout/orgChart1"/>
    <dgm:cxn modelId="{C72A9A49-29D8-5342-A89C-D6AF58B44957}" type="presParOf" srcId="{E2DA2513-E669-AD4E-88AF-4CE95DBA9ECB}" destId="{0FDCCCC0-1A16-DB4C-B019-5579C57144E1}" srcOrd="2" destOrd="0" presId="urn:microsoft.com/office/officeart/2005/8/layout/orgChart1"/>
    <dgm:cxn modelId="{0E8BE331-F781-E545-908F-110F4BFCB09D}" type="presParOf" srcId="{F9D06B7B-CC7E-3E42-9021-E23BD631130C}" destId="{4A528BD8-9B76-C549-8FA9-C32CB3496E9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94995C-472D-BA4B-9C1C-1643EA6436B7}" type="doc">
      <dgm:prSet loTypeId="urn:microsoft.com/office/officeart/2005/8/layout/process1" loCatId="" qsTypeId="urn:microsoft.com/office/officeart/2005/8/quickstyle/3D1" qsCatId="3D" csTypeId="urn:microsoft.com/office/officeart/2005/8/colors/colorful5" csCatId="colorful" phldr="1"/>
      <dgm:spPr/>
    </dgm:pt>
    <dgm:pt modelId="{3855B8A7-86C6-F143-AEA9-E1F12DEDF623}">
      <dgm:prSet phldrT="[Text]" custT="1"/>
      <dgm:spPr/>
      <dgm:t>
        <a:bodyPr/>
        <a:lstStyle/>
        <a:p>
          <a:r>
            <a:rPr lang="en-US" sz="1200" dirty="0"/>
            <a:t>35 </a:t>
          </a:r>
        </a:p>
        <a:p>
          <a:r>
            <a:rPr lang="en-US" sz="1200" dirty="0" err="1"/>
            <a:t>Propinsi</a:t>
          </a:r>
          <a:endParaRPr lang="en-US" sz="1200" dirty="0"/>
        </a:p>
      </dgm:t>
    </dgm:pt>
    <dgm:pt modelId="{08E6D6E1-E832-2B4A-8BC4-D7905670D0F7}" type="parTrans" cxnId="{591F82B0-C941-714A-A351-579010448CA1}">
      <dgm:prSet/>
      <dgm:spPr/>
      <dgm:t>
        <a:bodyPr/>
        <a:lstStyle/>
        <a:p>
          <a:endParaRPr lang="en-US" sz="1050"/>
        </a:p>
      </dgm:t>
    </dgm:pt>
    <dgm:pt modelId="{6D1F7239-092C-3542-86C2-126D1F79BB37}" type="sibTrans" cxnId="{591F82B0-C941-714A-A351-579010448CA1}">
      <dgm:prSet custT="1"/>
      <dgm:spPr/>
      <dgm:t>
        <a:bodyPr/>
        <a:lstStyle/>
        <a:p>
          <a:endParaRPr lang="en-US" sz="1050"/>
        </a:p>
      </dgm:t>
    </dgm:pt>
    <dgm:pt modelId="{FC56187B-2BEA-8248-87C8-97589B742B2C}">
      <dgm:prSet phldrT="[Text]" custT="1"/>
      <dgm:spPr/>
      <dgm:t>
        <a:bodyPr/>
        <a:lstStyle/>
        <a:p>
          <a:r>
            <a:rPr lang="en-US" sz="1200"/>
            <a:t>461 </a:t>
          </a:r>
        </a:p>
        <a:p>
          <a:r>
            <a:rPr lang="en-US" sz="1200" dirty="0" err="1"/>
            <a:t>Kabupaten</a:t>
          </a:r>
          <a:endParaRPr lang="en-US" sz="1200" dirty="0"/>
        </a:p>
      </dgm:t>
    </dgm:pt>
    <dgm:pt modelId="{D0A0EE75-4371-544C-A3B3-034693FEB520}" type="parTrans" cxnId="{06162066-0DD6-8249-885A-B9BF27683949}">
      <dgm:prSet/>
      <dgm:spPr/>
      <dgm:t>
        <a:bodyPr/>
        <a:lstStyle/>
        <a:p>
          <a:endParaRPr lang="en-US" sz="1050"/>
        </a:p>
      </dgm:t>
    </dgm:pt>
    <dgm:pt modelId="{A6197BDA-0411-7E46-B5B7-3701568398E7}" type="sibTrans" cxnId="{06162066-0DD6-8249-885A-B9BF27683949}">
      <dgm:prSet custT="1"/>
      <dgm:spPr/>
      <dgm:t>
        <a:bodyPr/>
        <a:lstStyle/>
        <a:p>
          <a:endParaRPr lang="en-US" sz="1050"/>
        </a:p>
      </dgm:t>
    </dgm:pt>
    <dgm:pt modelId="{439C3295-68A7-FC45-BCB9-9A269F4B43C5}">
      <dgm:prSet phldrT="[Text]" custT="1"/>
      <dgm:spPr/>
      <dgm:t>
        <a:bodyPr/>
        <a:lstStyle/>
        <a:p>
          <a:r>
            <a:rPr lang="en-US" sz="1200" dirty="0"/>
            <a:t>3800+ </a:t>
          </a:r>
        </a:p>
        <a:p>
          <a:r>
            <a:rPr lang="en-US" sz="1200" dirty="0" err="1"/>
            <a:t>Kecamatan</a:t>
          </a:r>
          <a:endParaRPr lang="en-US" sz="1200" dirty="0"/>
        </a:p>
      </dgm:t>
    </dgm:pt>
    <dgm:pt modelId="{09F082B3-7282-8B4E-AE14-23E6DBA1992F}" type="parTrans" cxnId="{DF39ED75-F266-A248-9D6F-66145F85CFD8}">
      <dgm:prSet/>
      <dgm:spPr/>
      <dgm:t>
        <a:bodyPr/>
        <a:lstStyle/>
        <a:p>
          <a:endParaRPr lang="en-US" sz="1050"/>
        </a:p>
      </dgm:t>
    </dgm:pt>
    <dgm:pt modelId="{7CE8FCB6-A895-1E45-A048-09733EDD95A5}" type="sibTrans" cxnId="{DF39ED75-F266-A248-9D6F-66145F85CFD8}">
      <dgm:prSet/>
      <dgm:spPr/>
      <dgm:t>
        <a:bodyPr/>
        <a:lstStyle/>
        <a:p>
          <a:endParaRPr lang="en-US" sz="1050"/>
        </a:p>
      </dgm:t>
    </dgm:pt>
    <dgm:pt modelId="{5D9733C9-FC12-C243-9598-32417241CF39}" type="pres">
      <dgm:prSet presAssocID="{3D94995C-472D-BA4B-9C1C-1643EA6436B7}" presName="Name0" presStyleCnt="0">
        <dgm:presLayoutVars>
          <dgm:dir/>
          <dgm:resizeHandles val="exact"/>
        </dgm:presLayoutVars>
      </dgm:prSet>
      <dgm:spPr/>
    </dgm:pt>
    <dgm:pt modelId="{24A32E29-6CDC-2348-A845-18763BAC82F2}" type="pres">
      <dgm:prSet presAssocID="{3855B8A7-86C6-F143-AEA9-E1F12DEDF62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84225-B817-8441-A2E0-FB2C30195D39}" type="pres">
      <dgm:prSet presAssocID="{6D1F7239-092C-3542-86C2-126D1F79BB3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DBBD6A3-136D-BD4C-9EA9-F926C1E37E78}" type="pres">
      <dgm:prSet presAssocID="{6D1F7239-092C-3542-86C2-126D1F79BB3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C80D14A-EB80-5840-AF01-608469A06C7A}" type="pres">
      <dgm:prSet presAssocID="{FC56187B-2BEA-8248-87C8-97589B742B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7B559-09B0-704B-BB05-9B221170ED34}" type="pres">
      <dgm:prSet presAssocID="{A6197BDA-0411-7E46-B5B7-3701568398E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C9676304-DC59-8A4D-A99D-94460E6997A7}" type="pres">
      <dgm:prSet presAssocID="{A6197BDA-0411-7E46-B5B7-3701568398E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7F5A606-837D-A04A-BA46-F760F3296E8B}" type="pres">
      <dgm:prSet presAssocID="{439C3295-68A7-FC45-BCB9-9A269F4B43C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0A6B27-F034-1E47-B150-307C1CA3B1BC}" type="presOf" srcId="{A6197BDA-0411-7E46-B5B7-3701568398E7}" destId="{FAD7B559-09B0-704B-BB05-9B221170ED34}" srcOrd="0" destOrd="0" presId="urn:microsoft.com/office/officeart/2005/8/layout/process1"/>
    <dgm:cxn modelId="{38B43059-CF1B-294C-9FF6-411642C84611}" type="presOf" srcId="{6D1F7239-092C-3542-86C2-126D1F79BB37}" destId="{1DBBD6A3-136D-BD4C-9EA9-F926C1E37E78}" srcOrd="1" destOrd="0" presId="urn:microsoft.com/office/officeart/2005/8/layout/process1"/>
    <dgm:cxn modelId="{6B7A404D-8848-C54F-80CA-5A35C206C818}" type="presOf" srcId="{3D94995C-472D-BA4B-9C1C-1643EA6436B7}" destId="{5D9733C9-FC12-C243-9598-32417241CF39}" srcOrd="0" destOrd="0" presId="urn:microsoft.com/office/officeart/2005/8/layout/process1"/>
    <dgm:cxn modelId="{591F82B0-C941-714A-A351-579010448CA1}" srcId="{3D94995C-472D-BA4B-9C1C-1643EA6436B7}" destId="{3855B8A7-86C6-F143-AEA9-E1F12DEDF623}" srcOrd="0" destOrd="0" parTransId="{08E6D6E1-E832-2B4A-8BC4-D7905670D0F7}" sibTransId="{6D1F7239-092C-3542-86C2-126D1F79BB37}"/>
    <dgm:cxn modelId="{70F6A2D3-915C-3C47-A183-9B78FB2ADABE}" type="presOf" srcId="{FC56187B-2BEA-8248-87C8-97589B742B2C}" destId="{5C80D14A-EB80-5840-AF01-608469A06C7A}" srcOrd="0" destOrd="0" presId="urn:microsoft.com/office/officeart/2005/8/layout/process1"/>
    <dgm:cxn modelId="{C3BAD106-1660-E74D-92BC-818D7D2A5917}" type="presOf" srcId="{6D1F7239-092C-3542-86C2-126D1F79BB37}" destId="{93184225-B817-8441-A2E0-FB2C30195D39}" srcOrd="0" destOrd="0" presId="urn:microsoft.com/office/officeart/2005/8/layout/process1"/>
    <dgm:cxn modelId="{98CFBF91-306B-0645-A89F-D2F452E9E6A0}" type="presOf" srcId="{439C3295-68A7-FC45-BCB9-9A269F4B43C5}" destId="{C7F5A606-837D-A04A-BA46-F760F3296E8B}" srcOrd="0" destOrd="0" presId="urn:microsoft.com/office/officeart/2005/8/layout/process1"/>
    <dgm:cxn modelId="{DF39ED75-F266-A248-9D6F-66145F85CFD8}" srcId="{3D94995C-472D-BA4B-9C1C-1643EA6436B7}" destId="{439C3295-68A7-FC45-BCB9-9A269F4B43C5}" srcOrd="2" destOrd="0" parTransId="{09F082B3-7282-8B4E-AE14-23E6DBA1992F}" sibTransId="{7CE8FCB6-A895-1E45-A048-09733EDD95A5}"/>
    <dgm:cxn modelId="{745C85A4-CFF2-C545-9AB2-C49173E95C77}" type="presOf" srcId="{3855B8A7-86C6-F143-AEA9-E1F12DEDF623}" destId="{24A32E29-6CDC-2348-A845-18763BAC82F2}" srcOrd="0" destOrd="0" presId="urn:microsoft.com/office/officeart/2005/8/layout/process1"/>
    <dgm:cxn modelId="{06162066-0DD6-8249-885A-B9BF27683949}" srcId="{3D94995C-472D-BA4B-9C1C-1643EA6436B7}" destId="{FC56187B-2BEA-8248-87C8-97589B742B2C}" srcOrd="1" destOrd="0" parTransId="{D0A0EE75-4371-544C-A3B3-034693FEB520}" sibTransId="{A6197BDA-0411-7E46-B5B7-3701568398E7}"/>
    <dgm:cxn modelId="{A27A5395-C865-1544-B869-E0D97C34B41E}" type="presOf" srcId="{A6197BDA-0411-7E46-B5B7-3701568398E7}" destId="{C9676304-DC59-8A4D-A99D-94460E6997A7}" srcOrd="1" destOrd="0" presId="urn:microsoft.com/office/officeart/2005/8/layout/process1"/>
    <dgm:cxn modelId="{99C7449E-1681-2541-9363-AD2A3EDABD47}" type="presParOf" srcId="{5D9733C9-FC12-C243-9598-32417241CF39}" destId="{24A32E29-6CDC-2348-A845-18763BAC82F2}" srcOrd="0" destOrd="0" presId="urn:microsoft.com/office/officeart/2005/8/layout/process1"/>
    <dgm:cxn modelId="{45371B0D-A945-EB4D-BA7E-FDDA8D8F1046}" type="presParOf" srcId="{5D9733C9-FC12-C243-9598-32417241CF39}" destId="{93184225-B817-8441-A2E0-FB2C30195D39}" srcOrd="1" destOrd="0" presId="urn:microsoft.com/office/officeart/2005/8/layout/process1"/>
    <dgm:cxn modelId="{863EDC0C-AC75-B040-B7E5-069DD514BECE}" type="presParOf" srcId="{93184225-B817-8441-A2E0-FB2C30195D39}" destId="{1DBBD6A3-136D-BD4C-9EA9-F926C1E37E78}" srcOrd="0" destOrd="0" presId="urn:microsoft.com/office/officeart/2005/8/layout/process1"/>
    <dgm:cxn modelId="{D6670BAD-D7B3-A541-A6CF-4B98B51F17C8}" type="presParOf" srcId="{5D9733C9-FC12-C243-9598-32417241CF39}" destId="{5C80D14A-EB80-5840-AF01-608469A06C7A}" srcOrd="2" destOrd="0" presId="urn:microsoft.com/office/officeart/2005/8/layout/process1"/>
    <dgm:cxn modelId="{E7952FFF-A9E2-7949-A3FA-78E44C3E2CF9}" type="presParOf" srcId="{5D9733C9-FC12-C243-9598-32417241CF39}" destId="{FAD7B559-09B0-704B-BB05-9B221170ED34}" srcOrd="3" destOrd="0" presId="urn:microsoft.com/office/officeart/2005/8/layout/process1"/>
    <dgm:cxn modelId="{0AD370C9-8A93-354F-83BB-1FF05F92647D}" type="presParOf" srcId="{FAD7B559-09B0-704B-BB05-9B221170ED34}" destId="{C9676304-DC59-8A4D-A99D-94460E6997A7}" srcOrd="0" destOrd="0" presId="urn:microsoft.com/office/officeart/2005/8/layout/process1"/>
    <dgm:cxn modelId="{89B2EC1E-3B3F-4546-AB41-BDB5E680F3C4}" type="presParOf" srcId="{5D9733C9-FC12-C243-9598-32417241CF39}" destId="{C7F5A606-837D-A04A-BA46-F760F3296E8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81F587-9A99-49A1-BDE2-D1491B3AA2B0}" type="doc">
      <dgm:prSet loTypeId="urn:microsoft.com/office/officeart/2005/8/layout/orgChart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D8FC15-193A-4C02-92B0-1DD360250A31}">
      <dgm:prSet phldrT="[Text]"/>
      <dgm:spPr/>
      <dgm:t>
        <a:bodyPr/>
        <a:lstStyle/>
        <a:p>
          <a:r>
            <a:rPr lang="en-US" dirty="0"/>
            <a:t>Available </a:t>
          </a:r>
          <a:r>
            <a:rPr lang="en-US" dirty="0" smtClean="0"/>
            <a:t>Data for Modelling</a:t>
          </a:r>
          <a:endParaRPr lang="en-US" dirty="0"/>
        </a:p>
      </dgm:t>
    </dgm:pt>
    <dgm:pt modelId="{46C975CD-A7D2-42B2-BBA9-71FE0A6174B4}" type="parTrans" cxnId="{4B21A530-4D7F-4C36-964E-7C4E5EBB25D9}">
      <dgm:prSet/>
      <dgm:spPr/>
      <dgm:t>
        <a:bodyPr/>
        <a:lstStyle/>
        <a:p>
          <a:endParaRPr lang="en-US"/>
        </a:p>
      </dgm:t>
    </dgm:pt>
    <dgm:pt modelId="{318B128F-270C-442D-8BFF-ADFC6221E8F1}" type="sibTrans" cxnId="{4B21A530-4D7F-4C36-964E-7C4E5EBB25D9}">
      <dgm:prSet/>
      <dgm:spPr/>
      <dgm:t>
        <a:bodyPr/>
        <a:lstStyle/>
        <a:p>
          <a:endParaRPr lang="en-US"/>
        </a:p>
      </dgm:t>
    </dgm:pt>
    <dgm:pt modelId="{1F6C7603-93BC-488C-8C1D-ECEE015BEDC3}">
      <dgm:prSet phldrT="[Text]"/>
      <dgm:spPr/>
      <dgm:t>
        <a:bodyPr/>
        <a:lstStyle/>
        <a:p>
          <a:r>
            <a:rPr lang="en-US" dirty="0"/>
            <a:t>Small data</a:t>
          </a:r>
        </a:p>
      </dgm:t>
    </dgm:pt>
    <dgm:pt modelId="{14E68EA0-53F7-47EE-82A3-3C099F2FBAA3}" type="parTrans" cxnId="{8DEEABD0-61F4-4621-8FCE-63907BA6FEE9}">
      <dgm:prSet/>
      <dgm:spPr/>
      <dgm:t>
        <a:bodyPr/>
        <a:lstStyle/>
        <a:p>
          <a:endParaRPr lang="en-US"/>
        </a:p>
      </dgm:t>
    </dgm:pt>
    <dgm:pt modelId="{A6C017FA-DD1E-4651-AD7B-6A480EFE18A0}" type="sibTrans" cxnId="{8DEEABD0-61F4-4621-8FCE-63907BA6FEE9}">
      <dgm:prSet/>
      <dgm:spPr/>
      <dgm:t>
        <a:bodyPr/>
        <a:lstStyle/>
        <a:p>
          <a:endParaRPr lang="en-US"/>
        </a:p>
      </dgm:t>
    </dgm:pt>
    <dgm:pt modelId="{B857DCD7-806B-40B0-8B11-ABE6E3401E9B}">
      <dgm:prSet phldrT="[Text]"/>
      <dgm:spPr/>
      <dgm:t>
        <a:bodyPr/>
        <a:lstStyle/>
        <a:p>
          <a:r>
            <a:rPr lang="en-US" dirty="0"/>
            <a:t>Sample boosting thru bootstrapping </a:t>
          </a:r>
        </a:p>
      </dgm:t>
    </dgm:pt>
    <dgm:pt modelId="{C820D3BA-7FEC-4B05-9511-37A0566C4CCF}" type="parTrans" cxnId="{35EBEB1F-10C9-4D02-A67B-B0E20E59E79F}">
      <dgm:prSet/>
      <dgm:spPr/>
      <dgm:t>
        <a:bodyPr/>
        <a:lstStyle/>
        <a:p>
          <a:endParaRPr lang="en-US"/>
        </a:p>
      </dgm:t>
    </dgm:pt>
    <dgm:pt modelId="{06E8A6C5-F55C-4D4F-A29C-1E7E074ECFC9}" type="sibTrans" cxnId="{35EBEB1F-10C9-4D02-A67B-B0E20E59E79F}">
      <dgm:prSet/>
      <dgm:spPr/>
      <dgm:t>
        <a:bodyPr/>
        <a:lstStyle/>
        <a:p>
          <a:endParaRPr lang="en-US"/>
        </a:p>
      </dgm:t>
    </dgm:pt>
    <dgm:pt modelId="{2C3EBAD3-AFC5-4795-BA53-147AAD576017}">
      <dgm:prSet phldrT="[Text]"/>
      <dgm:spPr/>
      <dgm:t>
        <a:bodyPr/>
        <a:lstStyle/>
        <a:p>
          <a:r>
            <a:rPr lang="en-US" dirty="0" smtClean="0"/>
            <a:t>Sufficient data</a:t>
          </a:r>
          <a:endParaRPr lang="en-US" dirty="0"/>
        </a:p>
      </dgm:t>
    </dgm:pt>
    <dgm:pt modelId="{B2BAC171-3BCB-4B28-AC0F-EC04E0D35227}" type="parTrans" cxnId="{D7720E85-B185-46A9-A078-CACCDEFD4A51}">
      <dgm:prSet/>
      <dgm:spPr/>
      <dgm:t>
        <a:bodyPr/>
        <a:lstStyle/>
        <a:p>
          <a:endParaRPr lang="en-US"/>
        </a:p>
      </dgm:t>
    </dgm:pt>
    <dgm:pt modelId="{C7F45037-AEE6-48A3-AA0F-F70C85B123BB}" type="sibTrans" cxnId="{D7720E85-B185-46A9-A078-CACCDEFD4A51}">
      <dgm:prSet/>
      <dgm:spPr/>
      <dgm:t>
        <a:bodyPr/>
        <a:lstStyle/>
        <a:p>
          <a:endParaRPr lang="en-US"/>
        </a:p>
      </dgm:t>
    </dgm:pt>
    <dgm:pt modelId="{0F91A3DF-6CCD-49FB-83C0-8233B50E9270}">
      <dgm:prSet phldrT="[Text]"/>
      <dgm:spPr/>
      <dgm:t>
        <a:bodyPr/>
        <a:lstStyle/>
        <a:p>
          <a:r>
            <a:rPr lang="en-US" dirty="0"/>
            <a:t>Use part of data (70%) for model development</a:t>
          </a:r>
        </a:p>
      </dgm:t>
    </dgm:pt>
    <dgm:pt modelId="{F8258255-FB15-4E56-8181-309EC84BFAF2}" type="parTrans" cxnId="{CA7E09D9-237B-4545-9EF9-63B2C4006019}">
      <dgm:prSet/>
      <dgm:spPr/>
      <dgm:t>
        <a:bodyPr/>
        <a:lstStyle/>
        <a:p>
          <a:endParaRPr lang="en-US"/>
        </a:p>
      </dgm:t>
    </dgm:pt>
    <dgm:pt modelId="{4E5040A1-DC5E-46E4-8CB1-8030AB0DB4BF}" type="sibTrans" cxnId="{CA7E09D9-237B-4545-9EF9-63B2C4006019}">
      <dgm:prSet/>
      <dgm:spPr/>
      <dgm:t>
        <a:bodyPr/>
        <a:lstStyle/>
        <a:p>
          <a:endParaRPr lang="en-US"/>
        </a:p>
      </dgm:t>
    </dgm:pt>
    <dgm:pt modelId="{2A64DBDF-3C95-4F62-891F-4C4CCCDAD178}">
      <dgm:prSet phldrT="[Text]"/>
      <dgm:spPr/>
      <dgm:t>
        <a:bodyPr/>
        <a:lstStyle/>
        <a:p>
          <a:r>
            <a:rPr lang="en-US" dirty="0"/>
            <a:t>Use other data (30%) for model validation</a:t>
          </a:r>
        </a:p>
      </dgm:t>
    </dgm:pt>
    <dgm:pt modelId="{F8C617D0-2C6A-4CA8-9E93-CFA0677A8733}" type="parTrans" cxnId="{3CA08D2B-398A-4822-ACB8-BC64EB3054BA}">
      <dgm:prSet/>
      <dgm:spPr/>
      <dgm:t>
        <a:bodyPr/>
        <a:lstStyle/>
        <a:p>
          <a:endParaRPr lang="en-US"/>
        </a:p>
      </dgm:t>
    </dgm:pt>
    <dgm:pt modelId="{8FADC00E-83CC-47AC-B440-65F4898C0EFD}" type="sibTrans" cxnId="{3CA08D2B-398A-4822-ACB8-BC64EB3054BA}">
      <dgm:prSet/>
      <dgm:spPr/>
      <dgm:t>
        <a:bodyPr/>
        <a:lstStyle/>
        <a:p>
          <a:endParaRPr lang="en-US"/>
        </a:p>
      </dgm:t>
    </dgm:pt>
    <dgm:pt modelId="{04EE6683-7BA6-4C80-B7C3-6DBCD9C6701B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Use part data 70% for model development</a:t>
          </a:r>
        </a:p>
      </dgm:t>
    </dgm:pt>
    <dgm:pt modelId="{0F90A1C1-3911-48F1-AD3C-53504A1C7A21}" type="parTrans" cxnId="{07BBB17F-ED2D-4BDF-9348-225244671F99}">
      <dgm:prSet/>
      <dgm:spPr/>
      <dgm:t>
        <a:bodyPr/>
        <a:lstStyle/>
        <a:p>
          <a:endParaRPr lang="en-US"/>
        </a:p>
      </dgm:t>
    </dgm:pt>
    <dgm:pt modelId="{F820568B-42A8-43B4-AFE6-4CEAD7E5D392}" type="sibTrans" cxnId="{07BBB17F-ED2D-4BDF-9348-225244671F99}">
      <dgm:prSet/>
      <dgm:spPr/>
      <dgm:t>
        <a:bodyPr/>
        <a:lstStyle/>
        <a:p>
          <a:endParaRPr lang="en-US"/>
        </a:p>
      </dgm:t>
    </dgm:pt>
    <dgm:pt modelId="{AA1F2F51-693F-417B-8540-1F5052ADE715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Use part data 30% for model validation</a:t>
          </a:r>
        </a:p>
      </dgm:t>
    </dgm:pt>
    <dgm:pt modelId="{BC322056-E808-4F4B-8021-AB61A1E126C3}" type="parTrans" cxnId="{768ED679-1071-4FAD-98C7-C90963F8529F}">
      <dgm:prSet/>
      <dgm:spPr/>
      <dgm:t>
        <a:bodyPr/>
        <a:lstStyle/>
        <a:p>
          <a:endParaRPr lang="en-US"/>
        </a:p>
      </dgm:t>
    </dgm:pt>
    <dgm:pt modelId="{59BFFC9F-D085-4675-9988-143BEB2ADE31}" type="sibTrans" cxnId="{768ED679-1071-4FAD-98C7-C90963F8529F}">
      <dgm:prSet/>
      <dgm:spPr/>
      <dgm:t>
        <a:bodyPr/>
        <a:lstStyle/>
        <a:p>
          <a:endParaRPr lang="en-US"/>
        </a:p>
      </dgm:t>
    </dgm:pt>
    <dgm:pt modelId="{86BDFB53-5E41-47F9-AB26-26C5F063F921}" type="pres">
      <dgm:prSet presAssocID="{4D81F587-9A99-49A1-BDE2-D1491B3AA2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0B823E-7DC8-488A-840C-27D0642D96E5}" type="pres">
      <dgm:prSet presAssocID="{7FD8FC15-193A-4C02-92B0-1DD360250A31}" presName="hierRoot1" presStyleCnt="0">
        <dgm:presLayoutVars>
          <dgm:hierBranch val="init"/>
        </dgm:presLayoutVars>
      </dgm:prSet>
      <dgm:spPr/>
    </dgm:pt>
    <dgm:pt modelId="{D53E9842-9611-4460-A4E1-37FF3DFC06BD}" type="pres">
      <dgm:prSet presAssocID="{7FD8FC15-193A-4C02-92B0-1DD360250A31}" presName="rootComposite1" presStyleCnt="0"/>
      <dgm:spPr/>
    </dgm:pt>
    <dgm:pt modelId="{0ACD8849-0B4F-49F5-BD86-64AF30A2DEEF}" type="pres">
      <dgm:prSet presAssocID="{7FD8FC15-193A-4C02-92B0-1DD360250A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D7F9F8-1F16-4CC3-BB02-045B29B697A1}" type="pres">
      <dgm:prSet presAssocID="{7FD8FC15-193A-4C02-92B0-1DD360250A3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644FBD6-93F2-443B-9DC6-5806EEEA9AD1}" type="pres">
      <dgm:prSet presAssocID="{7FD8FC15-193A-4C02-92B0-1DD360250A31}" presName="hierChild2" presStyleCnt="0"/>
      <dgm:spPr/>
    </dgm:pt>
    <dgm:pt modelId="{8E21CD7B-47D9-4F79-AD49-1A92309AE72B}" type="pres">
      <dgm:prSet presAssocID="{B2BAC171-3BCB-4B28-AC0F-EC04E0D3522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0F6782B6-DE94-477E-B592-AA2F107FE4CB}" type="pres">
      <dgm:prSet presAssocID="{2C3EBAD3-AFC5-4795-BA53-147AAD576017}" presName="hierRoot2" presStyleCnt="0">
        <dgm:presLayoutVars>
          <dgm:hierBranch val="init"/>
        </dgm:presLayoutVars>
      </dgm:prSet>
      <dgm:spPr/>
    </dgm:pt>
    <dgm:pt modelId="{CB4709C6-FA62-4B0A-9BC7-447342662B42}" type="pres">
      <dgm:prSet presAssocID="{2C3EBAD3-AFC5-4795-BA53-147AAD576017}" presName="rootComposite" presStyleCnt="0"/>
      <dgm:spPr/>
    </dgm:pt>
    <dgm:pt modelId="{9C6355A2-0C79-4659-9D36-7BD90DD61723}" type="pres">
      <dgm:prSet presAssocID="{2C3EBAD3-AFC5-4795-BA53-147AAD57601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D52222-79B4-4A4A-BB25-B931D9592AA4}" type="pres">
      <dgm:prSet presAssocID="{2C3EBAD3-AFC5-4795-BA53-147AAD576017}" presName="rootConnector" presStyleLbl="node2" presStyleIdx="0" presStyleCnt="2"/>
      <dgm:spPr/>
      <dgm:t>
        <a:bodyPr/>
        <a:lstStyle/>
        <a:p>
          <a:endParaRPr lang="en-US"/>
        </a:p>
      </dgm:t>
    </dgm:pt>
    <dgm:pt modelId="{448EE2C3-F441-4933-8F93-58C37E2C0EA9}" type="pres">
      <dgm:prSet presAssocID="{2C3EBAD3-AFC5-4795-BA53-147AAD576017}" presName="hierChild4" presStyleCnt="0"/>
      <dgm:spPr/>
    </dgm:pt>
    <dgm:pt modelId="{9F91DD12-C9B7-40EA-9461-819A6545C317}" type="pres">
      <dgm:prSet presAssocID="{F8258255-FB15-4E56-8181-309EC84BFAF2}" presName="Name37" presStyleLbl="parChTrans1D3" presStyleIdx="0" presStyleCnt="3"/>
      <dgm:spPr/>
      <dgm:t>
        <a:bodyPr/>
        <a:lstStyle/>
        <a:p>
          <a:endParaRPr lang="en-US"/>
        </a:p>
      </dgm:t>
    </dgm:pt>
    <dgm:pt modelId="{5C3A0E9A-B64E-4F05-AD61-C71EE343C095}" type="pres">
      <dgm:prSet presAssocID="{0F91A3DF-6CCD-49FB-83C0-8233B50E9270}" presName="hierRoot2" presStyleCnt="0">
        <dgm:presLayoutVars>
          <dgm:hierBranch val="init"/>
        </dgm:presLayoutVars>
      </dgm:prSet>
      <dgm:spPr/>
    </dgm:pt>
    <dgm:pt modelId="{ADF4A03C-07CF-4814-98B3-6EFB8A2EA933}" type="pres">
      <dgm:prSet presAssocID="{0F91A3DF-6CCD-49FB-83C0-8233B50E9270}" presName="rootComposite" presStyleCnt="0"/>
      <dgm:spPr/>
    </dgm:pt>
    <dgm:pt modelId="{81605F41-6E9C-425D-923D-00212B01AA4E}" type="pres">
      <dgm:prSet presAssocID="{0F91A3DF-6CCD-49FB-83C0-8233B50E9270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68EDC3-210C-463C-B0A8-B1008D910C1B}" type="pres">
      <dgm:prSet presAssocID="{0F91A3DF-6CCD-49FB-83C0-8233B50E9270}" presName="rootConnector" presStyleLbl="node3" presStyleIdx="0" presStyleCnt="3"/>
      <dgm:spPr/>
      <dgm:t>
        <a:bodyPr/>
        <a:lstStyle/>
        <a:p>
          <a:endParaRPr lang="en-US"/>
        </a:p>
      </dgm:t>
    </dgm:pt>
    <dgm:pt modelId="{544FF65B-B7BA-4AAB-B017-F482611F357F}" type="pres">
      <dgm:prSet presAssocID="{0F91A3DF-6CCD-49FB-83C0-8233B50E9270}" presName="hierChild4" presStyleCnt="0"/>
      <dgm:spPr/>
    </dgm:pt>
    <dgm:pt modelId="{D592F141-FCD5-4370-90B0-AA3C55FE6825}" type="pres">
      <dgm:prSet presAssocID="{0F91A3DF-6CCD-49FB-83C0-8233B50E9270}" presName="hierChild5" presStyleCnt="0"/>
      <dgm:spPr/>
    </dgm:pt>
    <dgm:pt modelId="{22348352-7D4E-4FBF-9FBB-A1A72B67ABB4}" type="pres">
      <dgm:prSet presAssocID="{F8C617D0-2C6A-4CA8-9E93-CFA0677A8733}" presName="Name37" presStyleLbl="parChTrans1D3" presStyleIdx="1" presStyleCnt="3"/>
      <dgm:spPr/>
      <dgm:t>
        <a:bodyPr/>
        <a:lstStyle/>
        <a:p>
          <a:endParaRPr lang="en-US"/>
        </a:p>
      </dgm:t>
    </dgm:pt>
    <dgm:pt modelId="{CC6A6A54-F3C8-43A5-9E39-D80EAEE411EB}" type="pres">
      <dgm:prSet presAssocID="{2A64DBDF-3C95-4F62-891F-4C4CCCDAD178}" presName="hierRoot2" presStyleCnt="0">
        <dgm:presLayoutVars>
          <dgm:hierBranch val="init"/>
        </dgm:presLayoutVars>
      </dgm:prSet>
      <dgm:spPr/>
    </dgm:pt>
    <dgm:pt modelId="{35503891-91BD-429A-A802-0054A9DC755A}" type="pres">
      <dgm:prSet presAssocID="{2A64DBDF-3C95-4F62-891F-4C4CCCDAD178}" presName="rootComposite" presStyleCnt="0"/>
      <dgm:spPr/>
    </dgm:pt>
    <dgm:pt modelId="{7A664CA6-104E-4085-8180-D3FECE5CA907}" type="pres">
      <dgm:prSet presAssocID="{2A64DBDF-3C95-4F62-891F-4C4CCCDAD178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F087CD-5A0E-4F43-9D36-52799C569270}" type="pres">
      <dgm:prSet presAssocID="{2A64DBDF-3C95-4F62-891F-4C4CCCDAD178}" presName="rootConnector" presStyleLbl="node3" presStyleIdx="1" presStyleCnt="3"/>
      <dgm:spPr/>
      <dgm:t>
        <a:bodyPr/>
        <a:lstStyle/>
        <a:p>
          <a:endParaRPr lang="en-US"/>
        </a:p>
      </dgm:t>
    </dgm:pt>
    <dgm:pt modelId="{256124D4-D102-45DE-8E4E-97AB7F793A11}" type="pres">
      <dgm:prSet presAssocID="{2A64DBDF-3C95-4F62-891F-4C4CCCDAD178}" presName="hierChild4" presStyleCnt="0"/>
      <dgm:spPr/>
    </dgm:pt>
    <dgm:pt modelId="{71DA7519-B237-4FD3-BABD-7BCC265A50D6}" type="pres">
      <dgm:prSet presAssocID="{2A64DBDF-3C95-4F62-891F-4C4CCCDAD178}" presName="hierChild5" presStyleCnt="0"/>
      <dgm:spPr/>
    </dgm:pt>
    <dgm:pt modelId="{AF7E2BB7-B777-4C80-B8E3-CCFA49FA5A31}" type="pres">
      <dgm:prSet presAssocID="{2C3EBAD3-AFC5-4795-BA53-147AAD576017}" presName="hierChild5" presStyleCnt="0"/>
      <dgm:spPr/>
    </dgm:pt>
    <dgm:pt modelId="{3FF792DD-8EEE-462A-912A-0EE413FE6B5F}" type="pres">
      <dgm:prSet presAssocID="{14E68EA0-53F7-47EE-82A3-3C099F2FBAA3}" presName="Name37" presStyleLbl="parChTrans1D2" presStyleIdx="1" presStyleCnt="2"/>
      <dgm:spPr/>
      <dgm:t>
        <a:bodyPr/>
        <a:lstStyle/>
        <a:p>
          <a:endParaRPr lang="en-US"/>
        </a:p>
      </dgm:t>
    </dgm:pt>
    <dgm:pt modelId="{9696C956-0F8E-4DFE-A091-C280406FF076}" type="pres">
      <dgm:prSet presAssocID="{1F6C7603-93BC-488C-8C1D-ECEE015BEDC3}" presName="hierRoot2" presStyleCnt="0">
        <dgm:presLayoutVars>
          <dgm:hierBranch val="init"/>
        </dgm:presLayoutVars>
      </dgm:prSet>
      <dgm:spPr/>
    </dgm:pt>
    <dgm:pt modelId="{35CF16D9-8BD9-4349-915F-937BF289794F}" type="pres">
      <dgm:prSet presAssocID="{1F6C7603-93BC-488C-8C1D-ECEE015BEDC3}" presName="rootComposite" presStyleCnt="0"/>
      <dgm:spPr/>
    </dgm:pt>
    <dgm:pt modelId="{14D254B9-0022-4C14-BE37-3111BE10CDAB}" type="pres">
      <dgm:prSet presAssocID="{1F6C7603-93BC-488C-8C1D-ECEE015BEDC3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7EA97F-CD75-47A7-A843-F426027EC0F0}" type="pres">
      <dgm:prSet presAssocID="{1F6C7603-93BC-488C-8C1D-ECEE015BEDC3}" presName="rootConnector" presStyleLbl="node2" presStyleIdx="1" presStyleCnt="2"/>
      <dgm:spPr/>
      <dgm:t>
        <a:bodyPr/>
        <a:lstStyle/>
        <a:p>
          <a:endParaRPr lang="en-US"/>
        </a:p>
      </dgm:t>
    </dgm:pt>
    <dgm:pt modelId="{6BCAB1B2-D0E7-4FF2-B0D8-0F881A2E0860}" type="pres">
      <dgm:prSet presAssocID="{1F6C7603-93BC-488C-8C1D-ECEE015BEDC3}" presName="hierChild4" presStyleCnt="0"/>
      <dgm:spPr/>
    </dgm:pt>
    <dgm:pt modelId="{AFDF4535-4B82-4CB3-8C5C-4C3349116452}" type="pres">
      <dgm:prSet presAssocID="{C820D3BA-7FEC-4B05-9511-37A0566C4CCF}" presName="Name37" presStyleLbl="parChTrans1D3" presStyleIdx="2" presStyleCnt="3"/>
      <dgm:spPr/>
      <dgm:t>
        <a:bodyPr/>
        <a:lstStyle/>
        <a:p>
          <a:endParaRPr lang="en-US"/>
        </a:p>
      </dgm:t>
    </dgm:pt>
    <dgm:pt modelId="{53C9D13C-9920-438F-BB44-AF98B8C26E64}" type="pres">
      <dgm:prSet presAssocID="{B857DCD7-806B-40B0-8B11-ABE6E3401E9B}" presName="hierRoot2" presStyleCnt="0">
        <dgm:presLayoutVars>
          <dgm:hierBranch val="init"/>
        </dgm:presLayoutVars>
      </dgm:prSet>
      <dgm:spPr/>
    </dgm:pt>
    <dgm:pt modelId="{BE2E085A-594F-48C1-BD44-5FD7BD35C75E}" type="pres">
      <dgm:prSet presAssocID="{B857DCD7-806B-40B0-8B11-ABE6E3401E9B}" presName="rootComposite" presStyleCnt="0"/>
      <dgm:spPr/>
    </dgm:pt>
    <dgm:pt modelId="{4F19D728-4F1E-4BF4-89CD-61ABB9367C71}" type="pres">
      <dgm:prSet presAssocID="{B857DCD7-806B-40B0-8B11-ABE6E3401E9B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3373DB-E7F8-4618-BCB3-3F529A02B4A3}" type="pres">
      <dgm:prSet presAssocID="{B857DCD7-806B-40B0-8B11-ABE6E3401E9B}" presName="rootConnector" presStyleLbl="node3" presStyleIdx="2" presStyleCnt="3"/>
      <dgm:spPr/>
      <dgm:t>
        <a:bodyPr/>
        <a:lstStyle/>
        <a:p>
          <a:endParaRPr lang="en-US"/>
        </a:p>
      </dgm:t>
    </dgm:pt>
    <dgm:pt modelId="{97C98BCA-27CA-4AA8-A79A-BC8CE4E516A9}" type="pres">
      <dgm:prSet presAssocID="{B857DCD7-806B-40B0-8B11-ABE6E3401E9B}" presName="hierChild4" presStyleCnt="0"/>
      <dgm:spPr/>
    </dgm:pt>
    <dgm:pt modelId="{63D57392-8FD1-42BF-8E82-B55EEF4CDBF6}" type="pres">
      <dgm:prSet presAssocID="{0F90A1C1-3911-48F1-AD3C-53504A1C7A21}" presName="Name37" presStyleLbl="parChTrans1D4" presStyleIdx="0" presStyleCnt="2"/>
      <dgm:spPr/>
      <dgm:t>
        <a:bodyPr/>
        <a:lstStyle/>
        <a:p>
          <a:endParaRPr lang="en-US"/>
        </a:p>
      </dgm:t>
    </dgm:pt>
    <dgm:pt modelId="{A69B3F73-73BD-4272-8349-6EC4F9A64443}" type="pres">
      <dgm:prSet presAssocID="{04EE6683-7BA6-4C80-B7C3-6DBCD9C6701B}" presName="hierRoot2" presStyleCnt="0">
        <dgm:presLayoutVars>
          <dgm:hierBranch val="init"/>
        </dgm:presLayoutVars>
      </dgm:prSet>
      <dgm:spPr/>
    </dgm:pt>
    <dgm:pt modelId="{34AA3A84-98B0-41FF-8029-3A343F1F56D5}" type="pres">
      <dgm:prSet presAssocID="{04EE6683-7BA6-4C80-B7C3-6DBCD9C6701B}" presName="rootComposite" presStyleCnt="0"/>
      <dgm:spPr/>
    </dgm:pt>
    <dgm:pt modelId="{ED0018E5-E2F2-48A0-A2D0-A2710FCB4EB8}" type="pres">
      <dgm:prSet presAssocID="{04EE6683-7BA6-4C80-B7C3-6DBCD9C6701B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1D5CCF-DDAB-4CF6-883E-4868D631640A}" type="pres">
      <dgm:prSet presAssocID="{04EE6683-7BA6-4C80-B7C3-6DBCD9C6701B}" presName="rootConnector" presStyleLbl="node4" presStyleIdx="0" presStyleCnt="2"/>
      <dgm:spPr/>
      <dgm:t>
        <a:bodyPr/>
        <a:lstStyle/>
        <a:p>
          <a:endParaRPr lang="en-US"/>
        </a:p>
      </dgm:t>
    </dgm:pt>
    <dgm:pt modelId="{E034AC17-BED7-4C9B-A3A7-28202EA35EFD}" type="pres">
      <dgm:prSet presAssocID="{04EE6683-7BA6-4C80-B7C3-6DBCD9C6701B}" presName="hierChild4" presStyleCnt="0"/>
      <dgm:spPr/>
    </dgm:pt>
    <dgm:pt modelId="{B4A3C68C-A96C-4416-8E95-D5549719B57A}" type="pres">
      <dgm:prSet presAssocID="{04EE6683-7BA6-4C80-B7C3-6DBCD9C6701B}" presName="hierChild5" presStyleCnt="0"/>
      <dgm:spPr/>
    </dgm:pt>
    <dgm:pt modelId="{FC204706-18BF-40CA-A435-80EEE08C94BC}" type="pres">
      <dgm:prSet presAssocID="{BC322056-E808-4F4B-8021-AB61A1E126C3}" presName="Name37" presStyleLbl="parChTrans1D4" presStyleIdx="1" presStyleCnt="2"/>
      <dgm:spPr/>
      <dgm:t>
        <a:bodyPr/>
        <a:lstStyle/>
        <a:p>
          <a:endParaRPr lang="en-US"/>
        </a:p>
      </dgm:t>
    </dgm:pt>
    <dgm:pt modelId="{6AE8E263-9A94-4251-9270-F5772814D1BA}" type="pres">
      <dgm:prSet presAssocID="{AA1F2F51-693F-417B-8540-1F5052ADE715}" presName="hierRoot2" presStyleCnt="0">
        <dgm:presLayoutVars>
          <dgm:hierBranch val="init"/>
        </dgm:presLayoutVars>
      </dgm:prSet>
      <dgm:spPr/>
    </dgm:pt>
    <dgm:pt modelId="{D7AE9A1C-CB43-4A2D-9872-5CE3144A42D2}" type="pres">
      <dgm:prSet presAssocID="{AA1F2F51-693F-417B-8540-1F5052ADE715}" presName="rootComposite" presStyleCnt="0"/>
      <dgm:spPr/>
    </dgm:pt>
    <dgm:pt modelId="{F6177B05-5D39-4FE2-A129-B00E2380303C}" type="pres">
      <dgm:prSet presAssocID="{AA1F2F51-693F-417B-8540-1F5052ADE715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910D63-1B95-40DC-A638-310FFBDC81B8}" type="pres">
      <dgm:prSet presAssocID="{AA1F2F51-693F-417B-8540-1F5052ADE715}" presName="rootConnector" presStyleLbl="node4" presStyleIdx="1" presStyleCnt="2"/>
      <dgm:spPr/>
      <dgm:t>
        <a:bodyPr/>
        <a:lstStyle/>
        <a:p>
          <a:endParaRPr lang="en-US"/>
        </a:p>
      </dgm:t>
    </dgm:pt>
    <dgm:pt modelId="{1CD2ACC0-9444-408A-839E-39EEF5E5020F}" type="pres">
      <dgm:prSet presAssocID="{AA1F2F51-693F-417B-8540-1F5052ADE715}" presName="hierChild4" presStyleCnt="0"/>
      <dgm:spPr/>
    </dgm:pt>
    <dgm:pt modelId="{4F88E767-D3C2-4BDF-857D-A5403ECD496C}" type="pres">
      <dgm:prSet presAssocID="{AA1F2F51-693F-417B-8540-1F5052ADE715}" presName="hierChild5" presStyleCnt="0"/>
      <dgm:spPr/>
    </dgm:pt>
    <dgm:pt modelId="{0C02AD47-6740-4A43-A9E2-746475F3C26C}" type="pres">
      <dgm:prSet presAssocID="{B857DCD7-806B-40B0-8B11-ABE6E3401E9B}" presName="hierChild5" presStyleCnt="0"/>
      <dgm:spPr/>
    </dgm:pt>
    <dgm:pt modelId="{0BF297D8-B3C6-45EF-AD54-26DC99942CCA}" type="pres">
      <dgm:prSet presAssocID="{1F6C7603-93BC-488C-8C1D-ECEE015BEDC3}" presName="hierChild5" presStyleCnt="0"/>
      <dgm:spPr/>
    </dgm:pt>
    <dgm:pt modelId="{88539DDA-EF98-43E6-96F0-6084BDF2A84B}" type="pres">
      <dgm:prSet presAssocID="{7FD8FC15-193A-4C02-92B0-1DD360250A31}" presName="hierChild3" presStyleCnt="0"/>
      <dgm:spPr/>
    </dgm:pt>
  </dgm:ptLst>
  <dgm:cxnLst>
    <dgm:cxn modelId="{DFBFA00F-98F9-453D-B50D-A59EF026EF2D}" type="presOf" srcId="{AA1F2F51-693F-417B-8540-1F5052ADE715}" destId="{96910D63-1B95-40DC-A638-310FFBDC81B8}" srcOrd="1" destOrd="0" presId="urn:microsoft.com/office/officeart/2005/8/layout/orgChart1"/>
    <dgm:cxn modelId="{35EBEB1F-10C9-4D02-A67B-B0E20E59E79F}" srcId="{1F6C7603-93BC-488C-8C1D-ECEE015BEDC3}" destId="{B857DCD7-806B-40B0-8B11-ABE6E3401E9B}" srcOrd="0" destOrd="0" parTransId="{C820D3BA-7FEC-4B05-9511-37A0566C4CCF}" sibTransId="{06E8A6C5-F55C-4D4F-A29C-1E7E074ECFC9}"/>
    <dgm:cxn modelId="{07BBB17F-ED2D-4BDF-9348-225244671F99}" srcId="{B857DCD7-806B-40B0-8B11-ABE6E3401E9B}" destId="{04EE6683-7BA6-4C80-B7C3-6DBCD9C6701B}" srcOrd="0" destOrd="0" parTransId="{0F90A1C1-3911-48F1-AD3C-53504A1C7A21}" sibTransId="{F820568B-42A8-43B4-AFE6-4CEAD7E5D392}"/>
    <dgm:cxn modelId="{8DEEABD0-61F4-4621-8FCE-63907BA6FEE9}" srcId="{7FD8FC15-193A-4C02-92B0-1DD360250A31}" destId="{1F6C7603-93BC-488C-8C1D-ECEE015BEDC3}" srcOrd="1" destOrd="0" parTransId="{14E68EA0-53F7-47EE-82A3-3C099F2FBAA3}" sibTransId="{A6C017FA-DD1E-4651-AD7B-6A480EFE18A0}"/>
    <dgm:cxn modelId="{9617906D-F33E-46AF-B1BD-401F0470434D}" type="presOf" srcId="{C820D3BA-7FEC-4B05-9511-37A0566C4CCF}" destId="{AFDF4535-4B82-4CB3-8C5C-4C3349116452}" srcOrd="0" destOrd="0" presId="urn:microsoft.com/office/officeart/2005/8/layout/orgChart1"/>
    <dgm:cxn modelId="{959942FC-5A18-467A-8717-664FBD7EC9E6}" type="presOf" srcId="{1F6C7603-93BC-488C-8C1D-ECEE015BEDC3}" destId="{14D254B9-0022-4C14-BE37-3111BE10CDAB}" srcOrd="0" destOrd="0" presId="urn:microsoft.com/office/officeart/2005/8/layout/orgChart1"/>
    <dgm:cxn modelId="{E5FFA8D4-601F-44DF-8824-EB32A92CDD90}" type="presOf" srcId="{B2BAC171-3BCB-4B28-AC0F-EC04E0D35227}" destId="{8E21CD7B-47D9-4F79-AD49-1A92309AE72B}" srcOrd="0" destOrd="0" presId="urn:microsoft.com/office/officeart/2005/8/layout/orgChart1"/>
    <dgm:cxn modelId="{4DF6F005-CE9A-432A-A7B1-C2821750B251}" type="presOf" srcId="{14E68EA0-53F7-47EE-82A3-3C099F2FBAA3}" destId="{3FF792DD-8EEE-462A-912A-0EE413FE6B5F}" srcOrd="0" destOrd="0" presId="urn:microsoft.com/office/officeart/2005/8/layout/orgChart1"/>
    <dgm:cxn modelId="{DBEF9AA2-CE34-4CD8-A39E-C90738631CFB}" type="presOf" srcId="{2A64DBDF-3C95-4F62-891F-4C4CCCDAD178}" destId="{7A664CA6-104E-4085-8180-D3FECE5CA907}" srcOrd="0" destOrd="0" presId="urn:microsoft.com/office/officeart/2005/8/layout/orgChart1"/>
    <dgm:cxn modelId="{AF886F3A-D525-42F8-B18B-E41481983698}" type="presOf" srcId="{0F90A1C1-3911-48F1-AD3C-53504A1C7A21}" destId="{63D57392-8FD1-42BF-8E82-B55EEF4CDBF6}" srcOrd="0" destOrd="0" presId="urn:microsoft.com/office/officeart/2005/8/layout/orgChart1"/>
    <dgm:cxn modelId="{CA7E09D9-237B-4545-9EF9-63B2C4006019}" srcId="{2C3EBAD3-AFC5-4795-BA53-147AAD576017}" destId="{0F91A3DF-6CCD-49FB-83C0-8233B50E9270}" srcOrd="0" destOrd="0" parTransId="{F8258255-FB15-4E56-8181-309EC84BFAF2}" sibTransId="{4E5040A1-DC5E-46E4-8CB1-8030AB0DB4BF}"/>
    <dgm:cxn modelId="{72C79729-4326-4F5D-AE4B-248048AD8588}" type="presOf" srcId="{7FD8FC15-193A-4C02-92B0-1DD360250A31}" destId="{3BD7F9F8-1F16-4CC3-BB02-045B29B697A1}" srcOrd="1" destOrd="0" presId="urn:microsoft.com/office/officeart/2005/8/layout/orgChart1"/>
    <dgm:cxn modelId="{DF721384-439C-4CE1-9374-4321CF3AD825}" type="presOf" srcId="{7FD8FC15-193A-4C02-92B0-1DD360250A31}" destId="{0ACD8849-0B4F-49F5-BD86-64AF30A2DEEF}" srcOrd="0" destOrd="0" presId="urn:microsoft.com/office/officeart/2005/8/layout/orgChart1"/>
    <dgm:cxn modelId="{4B21A530-4D7F-4C36-964E-7C4E5EBB25D9}" srcId="{4D81F587-9A99-49A1-BDE2-D1491B3AA2B0}" destId="{7FD8FC15-193A-4C02-92B0-1DD360250A31}" srcOrd="0" destOrd="0" parTransId="{46C975CD-A7D2-42B2-BBA9-71FE0A6174B4}" sibTransId="{318B128F-270C-442D-8BFF-ADFC6221E8F1}"/>
    <dgm:cxn modelId="{3CA08D2B-398A-4822-ACB8-BC64EB3054BA}" srcId="{2C3EBAD3-AFC5-4795-BA53-147AAD576017}" destId="{2A64DBDF-3C95-4F62-891F-4C4CCCDAD178}" srcOrd="1" destOrd="0" parTransId="{F8C617D0-2C6A-4CA8-9E93-CFA0677A8733}" sibTransId="{8FADC00E-83CC-47AC-B440-65F4898C0EFD}"/>
    <dgm:cxn modelId="{23C76013-6C29-42B5-99C8-A6EB8EF67F84}" type="presOf" srcId="{1F6C7603-93BC-488C-8C1D-ECEE015BEDC3}" destId="{187EA97F-CD75-47A7-A843-F426027EC0F0}" srcOrd="1" destOrd="0" presId="urn:microsoft.com/office/officeart/2005/8/layout/orgChart1"/>
    <dgm:cxn modelId="{15B28639-947C-44AE-B17D-C7480A6D7683}" type="presOf" srcId="{BC322056-E808-4F4B-8021-AB61A1E126C3}" destId="{FC204706-18BF-40CA-A435-80EEE08C94BC}" srcOrd="0" destOrd="0" presId="urn:microsoft.com/office/officeart/2005/8/layout/orgChart1"/>
    <dgm:cxn modelId="{3C9ECC4A-B1B3-4E2E-BE0E-42662C8C93F0}" type="presOf" srcId="{2C3EBAD3-AFC5-4795-BA53-147AAD576017}" destId="{B2D52222-79B4-4A4A-BB25-B931D9592AA4}" srcOrd="1" destOrd="0" presId="urn:microsoft.com/office/officeart/2005/8/layout/orgChart1"/>
    <dgm:cxn modelId="{D7720E85-B185-46A9-A078-CACCDEFD4A51}" srcId="{7FD8FC15-193A-4C02-92B0-1DD360250A31}" destId="{2C3EBAD3-AFC5-4795-BA53-147AAD576017}" srcOrd="0" destOrd="0" parTransId="{B2BAC171-3BCB-4B28-AC0F-EC04E0D35227}" sibTransId="{C7F45037-AEE6-48A3-AA0F-F70C85B123BB}"/>
    <dgm:cxn modelId="{768ED679-1071-4FAD-98C7-C90963F8529F}" srcId="{B857DCD7-806B-40B0-8B11-ABE6E3401E9B}" destId="{AA1F2F51-693F-417B-8540-1F5052ADE715}" srcOrd="1" destOrd="0" parTransId="{BC322056-E808-4F4B-8021-AB61A1E126C3}" sibTransId="{59BFFC9F-D085-4675-9988-143BEB2ADE31}"/>
    <dgm:cxn modelId="{01453734-9DF8-44CA-AE19-7BE08C0E6B3A}" type="presOf" srcId="{F8C617D0-2C6A-4CA8-9E93-CFA0677A8733}" destId="{22348352-7D4E-4FBF-9FBB-A1A72B67ABB4}" srcOrd="0" destOrd="0" presId="urn:microsoft.com/office/officeart/2005/8/layout/orgChart1"/>
    <dgm:cxn modelId="{1792667B-A1A4-4DED-9B15-A9F88401F727}" type="presOf" srcId="{B857DCD7-806B-40B0-8B11-ABE6E3401E9B}" destId="{4F19D728-4F1E-4BF4-89CD-61ABB9367C71}" srcOrd="0" destOrd="0" presId="urn:microsoft.com/office/officeart/2005/8/layout/orgChart1"/>
    <dgm:cxn modelId="{350FE5B6-FE41-4260-BE45-375A71A4D461}" type="presOf" srcId="{2A64DBDF-3C95-4F62-891F-4C4CCCDAD178}" destId="{2DF087CD-5A0E-4F43-9D36-52799C569270}" srcOrd="1" destOrd="0" presId="urn:microsoft.com/office/officeart/2005/8/layout/orgChart1"/>
    <dgm:cxn modelId="{4CDCD381-185B-4132-AB83-9D6FDCA61877}" type="presOf" srcId="{AA1F2F51-693F-417B-8540-1F5052ADE715}" destId="{F6177B05-5D39-4FE2-A129-B00E2380303C}" srcOrd="0" destOrd="0" presId="urn:microsoft.com/office/officeart/2005/8/layout/orgChart1"/>
    <dgm:cxn modelId="{43B63DF3-4A4D-46EE-A63F-1C2123EBDB05}" type="presOf" srcId="{0F91A3DF-6CCD-49FB-83C0-8233B50E9270}" destId="{7E68EDC3-210C-463C-B0A8-B1008D910C1B}" srcOrd="1" destOrd="0" presId="urn:microsoft.com/office/officeart/2005/8/layout/orgChart1"/>
    <dgm:cxn modelId="{5FF828D1-EDD0-4F23-A0BE-BC12AD90D997}" type="presOf" srcId="{0F91A3DF-6CCD-49FB-83C0-8233B50E9270}" destId="{81605F41-6E9C-425D-923D-00212B01AA4E}" srcOrd="0" destOrd="0" presId="urn:microsoft.com/office/officeart/2005/8/layout/orgChart1"/>
    <dgm:cxn modelId="{6EC61181-B0DA-40DE-9C24-9DBAA6DF1F24}" type="presOf" srcId="{04EE6683-7BA6-4C80-B7C3-6DBCD9C6701B}" destId="{141D5CCF-DDAB-4CF6-883E-4868D631640A}" srcOrd="1" destOrd="0" presId="urn:microsoft.com/office/officeart/2005/8/layout/orgChart1"/>
    <dgm:cxn modelId="{FFCBB9C2-AF89-4559-85B3-C494FAFFD9A5}" type="presOf" srcId="{F8258255-FB15-4E56-8181-309EC84BFAF2}" destId="{9F91DD12-C9B7-40EA-9461-819A6545C317}" srcOrd="0" destOrd="0" presId="urn:microsoft.com/office/officeart/2005/8/layout/orgChart1"/>
    <dgm:cxn modelId="{453D79F7-D851-4B58-BCE5-E9B234687D9C}" type="presOf" srcId="{4D81F587-9A99-49A1-BDE2-D1491B3AA2B0}" destId="{86BDFB53-5E41-47F9-AB26-26C5F063F921}" srcOrd="0" destOrd="0" presId="urn:microsoft.com/office/officeart/2005/8/layout/orgChart1"/>
    <dgm:cxn modelId="{6DCE0FDB-45AD-4900-B820-87A6898E896C}" type="presOf" srcId="{04EE6683-7BA6-4C80-B7C3-6DBCD9C6701B}" destId="{ED0018E5-E2F2-48A0-A2D0-A2710FCB4EB8}" srcOrd="0" destOrd="0" presId="urn:microsoft.com/office/officeart/2005/8/layout/orgChart1"/>
    <dgm:cxn modelId="{E3311186-FB76-4734-9793-02AC045ABE34}" type="presOf" srcId="{B857DCD7-806B-40B0-8B11-ABE6E3401E9B}" destId="{DB3373DB-E7F8-4618-BCB3-3F529A02B4A3}" srcOrd="1" destOrd="0" presId="urn:microsoft.com/office/officeart/2005/8/layout/orgChart1"/>
    <dgm:cxn modelId="{4AC02854-15E4-4423-9045-6C435B0741EC}" type="presOf" srcId="{2C3EBAD3-AFC5-4795-BA53-147AAD576017}" destId="{9C6355A2-0C79-4659-9D36-7BD90DD61723}" srcOrd="0" destOrd="0" presId="urn:microsoft.com/office/officeart/2005/8/layout/orgChart1"/>
    <dgm:cxn modelId="{D3C7D686-D9D5-4AA7-B432-F4A2BF039545}" type="presParOf" srcId="{86BDFB53-5E41-47F9-AB26-26C5F063F921}" destId="{480B823E-7DC8-488A-840C-27D0642D96E5}" srcOrd="0" destOrd="0" presId="urn:microsoft.com/office/officeart/2005/8/layout/orgChart1"/>
    <dgm:cxn modelId="{E58D06D8-30EC-49A6-AF28-80675F46B31E}" type="presParOf" srcId="{480B823E-7DC8-488A-840C-27D0642D96E5}" destId="{D53E9842-9611-4460-A4E1-37FF3DFC06BD}" srcOrd="0" destOrd="0" presId="urn:microsoft.com/office/officeart/2005/8/layout/orgChart1"/>
    <dgm:cxn modelId="{BF9D2182-CA9B-4315-B3BE-164BC7C943E1}" type="presParOf" srcId="{D53E9842-9611-4460-A4E1-37FF3DFC06BD}" destId="{0ACD8849-0B4F-49F5-BD86-64AF30A2DEEF}" srcOrd="0" destOrd="0" presId="urn:microsoft.com/office/officeart/2005/8/layout/orgChart1"/>
    <dgm:cxn modelId="{731CCA4D-B471-4234-BC6C-1C4F02554463}" type="presParOf" srcId="{D53E9842-9611-4460-A4E1-37FF3DFC06BD}" destId="{3BD7F9F8-1F16-4CC3-BB02-045B29B697A1}" srcOrd="1" destOrd="0" presId="urn:microsoft.com/office/officeart/2005/8/layout/orgChart1"/>
    <dgm:cxn modelId="{2DB4AD19-C1F3-41B8-BFC3-9D3037A0F1A1}" type="presParOf" srcId="{480B823E-7DC8-488A-840C-27D0642D96E5}" destId="{7644FBD6-93F2-443B-9DC6-5806EEEA9AD1}" srcOrd="1" destOrd="0" presId="urn:microsoft.com/office/officeart/2005/8/layout/orgChart1"/>
    <dgm:cxn modelId="{236F26EC-6FA0-4A03-A532-3D4E955BFB6C}" type="presParOf" srcId="{7644FBD6-93F2-443B-9DC6-5806EEEA9AD1}" destId="{8E21CD7B-47D9-4F79-AD49-1A92309AE72B}" srcOrd="0" destOrd="0" presId="urn:microsoft.com/office/officeart/2005/8/layout/orgChart1"/>
    <dgm:cxn modelId="{6EBE2D10-BED3-4826-B4CC-5EEE2006EF5E}" type="presParOf" srcId="{7644FBD6-93F2-443B-9DC6-5806EEEA9AD1}" destId="{0F6782B6-DE94-477E-B592-AA2F107FE4CB}" srcOrd="1" destOrd="0" presId="urn:microsoft.com/office/officeart/2005/8/layout/orgChart1"/>
    <dgm:cxn modelId="{5CA45268-649F-4959-A93E-42D2C570A62D}" type="presParOf" srcId="{0F6782B6-DE94-477E-B592-AA2F107FE4CB}" destId="{CB4709C6-FA62-4B0A-9BC7-447342662B42}" srcOrd="0" destOrd="0" presId="urn:microsoft.com/office/officeart/2005/8/layout/orgChart1"/>
    <dgm:cxn modelId="{F889C871-BB72-4FA4-B953-073F0EEEE56B}" type="presParOf" srcId="{CB4709C6-FA62-4B0A-9BC7-447342662B42}" destId="{9C6355A2-0C79-4659-9D36-7BD90DD61723}" srcOrd="0" destOrd="0" presId="urn:microsoft.com/office/officeart/2005/8/layout/orgChart1"/>
    <dgm:cxn modelId="{2F836664-E742-4647-919F-5361389821CC}" type="presParOf" srcId="{CB4709C6-FA62-4B0A-9BC7-447342662B42}" destId="{B2D52222-79B4-4A4A-BB25-B931D9592AA4}" srcOrd="1" destOrd="0" presId="urn:microsoft.com/office/officeart/2005/8/layout/orgChart1"/>
    <dgm:cxn modelId="{87F5FC2E-C995-482F-B982-A2AA563D60EE}" type="presParOf" srcId="{0F6782B6-DE94-477E-B592-AA2F107FE4CB}" destId="{448EE2C3-F441-4933-8F93-58C37E2C0EA9}" srcOrd="1" destOrd="0" presId="urn:microsoft.com/office/officeart/2005/8/layout/orgChart1"/>
    <dgm:cxn modelId="{D5D544B0-A309-4787-B225-9AFF53455693}" type="presParOf" srcId="{448EE2C3-F441-4933-8F93-58C37E2C0EA9}" destId="{9F91DD12-C9B7-40EA-9461-819A6545C317}" srcOrd="0" destOrd="0" presId="urn:microsoft.com/office/officeart/2005/8/layout/orgChart1"/>
    <dgm:cxn modelId="{EA3CFA45-1EF5-43E8-94D6-42C371278A89}" type="presParOf" srcId="{448EE2C3-F441-4933-8F93-58C37E2C0EA9}" destId="{5C3A0E9A-B64E-4F05-AD61-C71EE343C095}" srcOrd="1" destOrd="0" presId="urn:microsoft.com/office/officeart/2005/8/layout/orgChart1"/>
    <dgm:cxn modelId="{6A33AD5C-A62F-4A14-AA44-0554E93DB4AD}" type="presParOf" srcId="{5C3A0E9A-B64E-4F05-AD61-C71EE343C095}" destId="{ADF4A03C-07CF-4814-98B3-6EFB8A2EA933}" srcOrd="0" destOrd="0" presId="urn:microsoft.com/office/officeart/2005/8/layout/orgChart1"/>
    <dgm:cxn modelId="{9D51572E-B872-4CB4-9DE0-10577A2054BB}" type="presParOf" srcId="{ADF4A03C-07CF-4814-98B3-6EFB8A2EA933}" destId="{81605F41-6E9C-425D-923D-00212B01AA4E}" srcOrd="0" destOrd="0" presId="urn:microsoft.com/office/officeart/2005/8/layout/orgChart1"/>
    <dgm:cxn modelId="{F8B53EEA-3E28-452C-BC6C-DFCBC6DA72FB}" type="presParOf" srcId="{ADF4A03C-07CF-4814-98B3-6EFB8A2EA933}" destId="{7E68EDC3-210C-463C-B0A8-B1008D910C1B}" srcOrd="1" destOrd="0" presId="urn:microsoft.com/office/officeart/2005/8/layout/orgChart1"/>
    <dgm:cxn modelId="{14CCC7BE-4016-4C65-9E5F-892B373613AF}" type="presParOf" srcId="{5C3A0E9A-B64E-4F05-AD61-C71EE343C095}" destId="{544FF65B-B7BA-4AAB-B017-F482611F357F}" srcOrd="1" destOrd="0" presId="urn:microsoft.com/office/officeart/2005/8/layout/orgChart1"/>
    <dgm:cxn modelId="{581B3169-D45E-429A-B72D-437AB06FBEAF}" type="presParOf" srcId="{5C3A0E9A-B64E-4F05-AD61-C71EE343C095}" destId="{D592F141-FCD5-4370-90B0-AA3C55FE6825}" srcOrd="2" destOrd="0" presId="urn:microsoft.com/office/officeart/2005/8/layout/orgChart1"/>
    <dgm:cxn modelId="{1A05A535-645A-4F30-9BDD-DCD4708D6B79}" type="presParOf" srcId="{448EE2C3-F441-4933-8F93-58C37E2C0EA9}" destId="{22348352-7D4E-4FBF-9FBB-A1A72B67ABB4}" srcOrd="2" destOrd="0" presId="urn:microsoft.com/office/officeart/2005/8/layout/orgChart1"/>
    <dgm:cxn modelId="{F03CB56C-1F1C-4C82-8466-AF09A19EFE89}" type="presParOf" srcId="{448EE2C3-F441-4933-8F93-58C37E2C0EA9}" destId="{CC6A6A54-F3C8-43A5-9E39-D80EAEE411EB}" srcOrd="3" destOrd="0" presId="urn:microsoft.com/office/officeart/2005/8/layout/orgChart1"/>
    <dgm:cxn modelId="{87D5F47B-5AB6-4E34-AD04-EB3A4086BBCB}" type="presParOf" srcId="{CC6A6A54-F3C8-43A5-9E39-D80EAEE411EB}" destId="{35503891-91BD-429A-A802-0054A9DC755A}" srcOrd="0" destOrd="0" presId="urn:microsoft.com/office/officeart/2005/8/layout/orgChart1"/>
    <dgm:cxn modelId="{8CC0C911-FE03-4A02-B503-4D480C9C3C76}" type="presParOf" srcId="{35503891-91BD-429A-A802-0054A9DC755A}" destId="{7A664CA6-104E-4085-8180-D3FECE5CA907}" srcOrd="0" destOrd="0" presId="urn:microsoft.com/office/officeart/2005/8/layout/orgChart1"/>
    <dgm:cxn modelId="{E94F45ED-E145-46E9-805F-4304D9E01D1A}" type="presParOf" srcId="{35503891-91BD-429A-A802-0054A9DC755A}" destId="{2DF087CD-5A0E-4F43-9D36-52799C569270}" srcOrd="1" destOrd="0" presId="urn:microsoft.com/office/officeart/2005/8/layout/orgChart1"/>
    <dgm:cxn modelId="{70227B99-D449-42E5-91E2-2FDF3705779A}" type="presParOf" srcId="{CC6A6A54-F3C8-43A5-9E39-D80EAEE411EB}" destId="{256124D4-D102-45DE-8E4E-97AB7F793A11}" srcOrd="1" destOrd="0" presId="urn:microsoft.com/office/officeart/2005/8/layout/orgChart1"/>
    <dgm:cxn modelId="{33CD0070-1B9B-4969-B2AD-E192D27766C4}" type="presParOf" srcId="{CC6A6A54-F3C8-43A5-9E39-D80EAEE411EB}" destId="{71DA7519-B237-4FD3-BABD-7BCC265A50D6}" srcOrd="2" destOrd="0" presId="urn:microsoft.com/office/officeart/2005/8/layout/orgChart1"/>
    <dgm:cxn modelId="{1ABA39D4-838D-41C9-881E-632BBD83C7E0}" type="presParOf" srcId="{0F6782B6-DE94-477E-B592-AA2F107FE4CB}" destId="{AF7E2BB7-B777-4C80-B8E3-CCFA49FA5A31}" srcOrd="2" destOrd="0" presId="urn:microsoft.com/office/officeart/2005/8/layout/orgChart1"/>
    <dgm:cxn modelId="{AEF68E3E-4CB7-4CCF-B26C-9359A820C3FC}" type="presParOf" srcId="{7644FBD6-93F2-443B-9DC6-5806EEEA9AD1}" destId="{3FF792DD-8EEE-462A-912A-0EE413FE6B5F}" srcOrd="2" destOrd="0" presId="urn:microsoft.com/office/officeart/2005/8/layout/orgChart1"/>
    <dgm:cxn modelId="{2A854E75-1375-4A52-BE1B-7FDC6985742A}" type="presParOf" srcId="{7644FBD6-93F2-443B-9DC6-5806EEEA9AD1}" destId="{9696C956-0F8E-4DFE-A091-C280406FF076}" srcOrd="3" destOrd="0" presId="urn:microsoft.com/office/officeart/2005/8/layout/orgChart1"/>
    <dgm:cxn modelId="{4FAD9C74-D8D9-4B1C-8048-886B84C6BEBC}" type="presParOf" srcId="{9696C956-0F8E-4DFE-A091-C280406FF076}" destId="{35CF16D9-8BD9-4349-915F-937BF289794F}" srcOrd="0" destOrd="0" presId="urn:microsoft.com/office/officeart/2005/8/layout/orgChart1"/>
    <dgm:cxn modelId="{5DFABD31-3430-480E-8749-D8C13B0973A7}" type="presParOf" srcId="{35CF16D9-8BD9-4349-915F-937BF289794F}" destId="{14D254B9-0022-4C14-BE37-3111BE10CDAB}" srcOrd="0" destOrd="0" presId="urn:microsoft.com/office/officeart/2005/8/layout/orgChart1"/>
    <dgm:cxn modelId="{818AFC78-EC14-4CF9-8FB1-6C1C572C08F6}" type="presParOf" srcId="{35CF16D9-8BD9-4349-915F-937BF289794F}" destId="{187EA97F-CD75-47A7-A843-F426027EC0F0}" srcOrd="1" destOrd="0" presId="urn:microsoft.com/office/officeart/2005/8/layout/orgChart1"/>
    <dgm:cxn modelId="{20E98343-D7ED-417C-A2B0-E635A5219D15}" type="presParOf" srcId="{9696C956-0F8E-4DFE-A091-C280406FF076}" destId="{6BCAB1B2-D0E7-4FF2-B0D8-0F881A2E0860}" srcOrd="1" destOrd="0" presId="urn:microsoft.com/office/officeart/2005/8/layout/orgChart1"/>
    <dgm:cxn modelId="{76C99468-2AE9-4807-9034-E53DFA5B1040}" type="presParOf" srcId="{6BCAB1B2-D0E7-4FF2-B0D8-0F881A2E0860}" destId="{AFDF4535-4B82-4CB3-8C5C-4C3349116452}" srcOrd="0" destOrd="0" presId="urn:microsoft.com/office/officeart/2005/8/layout/orgChart1"/>
    <dgm:cxn modelId="{34785725-1B9C-4E4D-B134-351E45A85DC8}" type="presParOf" srcId="{6BCAB1B2-D0E7-4FF2-B0D8-0F881A2E0860}" destId="{53C9D13C-9920-438F-BB44-AF98B8C26E64}" srcOrd="1" destOrd="0" presId="urn:microsoft.com/office/officeart/2005/8/layout/orgChart1"/>
    <dgm:cxn modelId="{242D4879-3B04-4B84-A771-52EE53C02D6C}" type="presParOf" srcId="{53C9D13C-9920-438F-BB44-AF98B8C26E64}" destId="{BE2E085A-594F-48C1-BD44-5FD7BD35C75E}" srcOrd="0" destOrd="0" presId="urn:microsoft.com/office/officeart/2005/8/layout/orgChart1"/>
    <dgm:cxn modelId="{19F5D7D9-9AF2-4A93-8CA6-13DC291C3837}" type="presParOf" srcId="{BE2E085A-594F-48C1-BD44-5FD7BD35C75E}" destId="{4F19D728-4F1E-4BF4-89CD-61ABB9367C71}" srcOrd="0" destOrd="0" presId="urn:microsoft.com/office/officeart/2005/8/layout/orgChart1"/>
    <dgm:cxn modelId="{A55719FA-A505-46A2-B8A3-DDB881EE20DC}" type="presParOf" srcId="{BE2E085A-594F-48C1-BD44-5FD7BD35C75E}" destId="{DB3373DB-E7F8-4618-BCB3-3F529A02B4A3}" srcOrd="1" destOrd="0" presId="urn:microsoft.com/office/officeart/2005/8/layout/orgChart1"/>
    <dgm:cxn modelId="{9E803C86-B67B-441C-853B-CD1C62DCEB11}" type="presParOf" srcId="{53C9D13C-9920-438F-BB44-AF98B8C26E64}" destId="{97C98BCA-27CA-4AA8-A79A-BC8CE4E516A9}" srcOrd="1" destOrd="0" presId="urn:microsoft.com/office/officeart/2005/8/layout/orgChart1"/>
    <dgm:cxn modelId="{4F9F76F5-915A-49D6-B264-C2B0C1C6D1AF}" type="presParOf" srcId="{97C98BCA-27CA-4AA8-A79A-BC8CE4E516A9}" destId="{63D57392-8FD1-42BF-8E82-B55EEF4CDBF6}" srcOrd="0" destOrd="0" presId="urn:microsoft.com/office/officeart/2005/8/layout/orgChart1"/>
    <dgm:cxn modelId="{24653F31-73D6-4288-9D6F-63F8EED0CE1F}" type="presParOf" srcId="{97C98BCA-27CA-4AA8-A79A-BC8CE4E516A9}" destId="{A69B3F73-73BD-4272-8349-6EC4F9A64443}" srcOrd="1" destOrd="0" presId="urn:microsoft.com/office/officeart/2005/8/layout/orgChart1"/>
    <dgm:cxn modelId="{E58F27CE-5B4F-44EC-8349-D73773C4ECCE}" type="presParOf" srcId="{A69B3F73-73BD-4272-8349-6EC4F9A64443}" destId="{34AA3A84-98B0-41FF-8029-3A343F1F56D5}" srcOrd="0" destOrd="0" presId="urn:microsoft.com/office/officeart/2005/8/layout/orgChart1"/>
    <dgm:cxn modelId="{73F9B225-DFC2-49E8-ABE8-8C87EB2FE9B1}" type="presParOf" srcId="{34AA3A84-98B0-41FF-8029-3A343F1F56D5}" destId="{ED0018E5-E2F2-48A0-A2D0-A2710FCB4EB8}" srcOrd="0" destOrd="0" presId="urn:microsoft.com/office/officeart/2005/8/layout/orgChart1"/>
    <dgm:cxn modelId="{95E76EEB-0F4A-4D27-9D58-A052EA400CDE}" type="presParOf" srcId="{34AA3A84-98B0-41FF-8029-3A343F1F56D5}" destId="{141D5CCF-DDAB-4CF6-883E-4868D631640A}" srcOrd="1" destOrd="0" presId="urn:microsoft.com/office/officeart/2005/8/layout/orgChart1"/>
    <dgm:cxn modelId="{8254A9CD-98A9-4A06-B7CC-0040A103686C}" type="presParOf" srcId="{A69B3F73-73BD-4272-8349-6EC4F9A64443}" destId="{E034AC17-BED7-4C9B-A3A7-28202EA35EFD}" srcOrd="1" destOrd="0" presId="urn:microsoft.com/office/officeart/2005/8/layout/orgChart1"/>
    <dgm:cxn modelId="{FDC7CB4B-AF39-49EE-BD66-9A57F4EADB7F}" type="presParOf" srcId="{A69B3F73-73BD-4272-8349-6EC4F9A64443}" destId="{B4A3C68C-A96C-4416-8E95-D5549719B57A}" srcOrd="2" destOrd="0" presId="urn:microsoft.com/office/officeart/2005/8/layout/orgChart1"/>
    <dgm:cxn modelId="{EB1F68FF-23BA-4260-9493-C65710D77262}" type="presParOf" srcId="{97C98BCA-27CA-4AA8-A79A-BC8CE4E516A9}" destId="{FC204706-18BF-40CA-A435-80EEE08C94BC}" srcOrd="2" destOrd="0" presId="urn:microsoft.com/office/officeart/2005/8/layout/orgChart1"/>
    <dgm:cxn modelId="{08B6364D-B469-4423-B2ED-EEF72AD7346A}" type="presParOf" srcId="{97C98BCA-27CA-4AA8-A79A-BC8CE4E516A9}" destId="{6AE8E263-9A94-4251-9270-F5772814D1BA}" srcOrd="3" destOrd="0" presId="urn:microsoft.com/office/officeart/2005/8/layout/orgChart1"/>
    <dgm:cxn modelId="{37AEE324-F24E-4989-98F4-F146D47CF991}" type="presParOf" srcId="{6AE8E263-9A94-4251-9270-F5772814D1BA}" destId="{D7AE9A1C-CB43-4A2D-9872-5CE3144A42D2}" srcOrd="0" destOrd="0" presId="urn:microsoft.com/office/officeart/2005/8/layout/orgChart1"/>
    <dgm:cxn modelId="{26048525-6127-4AC9-88C8-161A3335F418}" type="presParOf" srcId="{D7AE9A1C-CB43-4A2D-9872-5CE3144A42D2}" destId="{F6177B05-5D39-4FE2-A129-B00E2380303C}" srcOrd="0" destOrd="0" presId="urn:microsoft.com/office/officeart/2005/8/layout/orgChart1"/>
    <dgm:cxn modelId="{4F3E90AD-1FBC-44F9-B93D-7E155D8F7982}" type="presParOf" srcId="{D7AE9A1C-CB43-4A2D-9872-5CE3144A42D2}" destId="{96910D63-1B95-40DC-A638-310FFBDC81B8}" srcOrd="1" destOrd="0" presId="urn:microsoft.com/office/officeart/2005/8/layout/orgChart1"/>
    <dgm:cxn modelId="{DBF10869-5FB0-4614-9B8F-B90D8A9DD784}" type="presParOf" srcId="{6AE8E263-9A94-4251-9270-F5772814D1BA}" destId="{1CD2ACC0-9444-408A-839E-39EEF5E5020F}" srcOrd="1" destOrd="0" presId="urn:microsoft.com/office/officeart/2005/8/layout/orgChart1"/>
    <dgm:cxn modelId="{5ACDCCD0-715F-4A96-81D0-5403ACEEA3F8}" type="presParOf" srcId="{6AE8E263-9A94-4251-9270-F5772814D1BA}" destId="{4F88E767-D3C2-4BDF-857D-A5403ECD496C}" srcOrd="2" destOrd="0" presId="urn:microsoft.com/office/officeart/2005/8/layout/orgChart1"/>
    <dgm:cxn modelId="{11494A20-C2EA-4BDF-AE2B-D7FA0A26A995}" type="presParOf" srcId="{53C9D13C-9920-438F-BB44-AF98B8C26E64}" destId="{0C02AD47-6740-4A43-A9E2-746475F3C26C}" srcOrd="2" destOrd="0" presId="urn:microsoft.com/office/officeart/2005/8/layout/orgChart1"/>
    <dgm:cxn modelId="{E7E0B3A1-5FC8-44E1-9687-DFE16E163872}" type="presParOf" srcId="{9696C956-0F8E-4DFE-A091-C280406FF076}" destId="{0BF297D8-B3C6-45EF-AD54-26DC99942CCA}" srcOrd="2" destOrd="0" presId="urn:microsoft.com/office/officeart/2005/8/layout/orgChart1"/>
    <dgm:cxn modelId="{D4F37D65-FEA2-44ED-8292-5001059AA253}" type="presParOf" srcId="{480B823E-7DC8-488A-840C-27D0642D96E5}" destId="{88539DDA-EF98-43E6-96F0-6084BDF2A8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A0283-4542-4CBB-B765-7B253607DCE6}">
      <dsp:nvSpPr>
        <dsp:cNvPr id="0" name=""/>
        <dsp:cNvSpPr/>
      </dsp:nvSpPr>
      <dsp:spPr>
        <a:xfrm>
          <a:off x="4397161" y="686155"/>
          <a:ext cx="2262631" cy="340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579"/>
              </a:lnTo>
              <a:lnTo>
                <a:pt x="2262631" y="196579"/>
              </a:lnTo>
              <a:lnTo>
                <a:pt x="2262631" y="340297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9CE39-F1B9-DC45-9083-F8732D9EC1A0}">
      <dsp:nvSpPr>
        <dsp:cNvPr id="0" name=""/>
        <dsp:cNvSpPr/>
      </dsp:nvSpPr>
      <dsp:spPr>
        <a:xfrm>
          <a:off x="4394843" y="1700779"/>
          <a:ext cx="91440" cy="15586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8617"/>
              </a:lnTo>
              <a:lnTo>
                <a:pt x="86878" y="1558617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92FBC-7BAD-6F44-8F59-B53AF43110DC}">
      <dsp:nvSpPr>
        <dsp:cNvPr id="0" name=""/>
        <dsp:cNvSpPr/>
      </dsp:nvSpPr>
      <dsp:spPr>
        <a:xfrm>
          <a:off x="4394843" y="1700779"/>
          <a:ext cx="91440" cy="586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6808"/>
              </a:lnTo>
              <a:lnTo>
                <a:pt x="86878" y="586808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63C98-3CC0-40B6-A812-0D290C0D8AC2}">
      <dsp:nvSpPr>
        <dsp:cNvPr id="0" name=""/>
        <dsp:cNvSpPr/>
      </dsp:nvSpPr>
      <dsp:spPr>
        <a:xfrm>
          <a:off x="4397161" y="686155"/>
          <a:ext cx="590900" cy="33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32"/>
              </a:lnTo>
              <a:lnTo>
                <a:pt x="590900" y="186532"/>
              </a:lnTo>
              <a:lnTo>
                <a:pt x="590900" y="33025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48E454-7CB0-44BA-BD80-6884A342CE94}">
      <dsp:nvSpPr>
        <dsp:cNvPr id="0" name=""/>
        <dsp:cNvSpPr/>
      </dsp:nvSpPr>
      <dsp:spPr>
        <a:xfrm>
          <a:off x="2599355" y="1716875"/>
          <a:ext cx="115303" cy="2514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4330"/>
              </a:lnTo>
              <a:lnTo>
                <a:pt x="115303" y="251433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2FABD-1B48-4EC1-AED2-C67A5832988C}">
      <dsp:nvSpPr>
        <dsp:cNvPr id="0" name=""/>
        <dsp:cNvSpPr/>
      </dsp:nvSpPr>
      <dsp:spPr>
        <a:xfrm>
          <a:off x="2599355" y="1716875"/>
          <a:ext cx="115303" cy="1542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521"/>
              </a:lnTo>
              <a:lnTo>
                <a:pt x="115303" y="1542521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C8476-AC6D-4E95-83A7-D0938F38416E}">
      <dsp:nvSpPr>
        <dsp:cNvPr id="0" name=""/>
        <dsp:cNvSpPr/>
      </dsp:nvSpPr>
      <dsp:spPr>
        <a:xfrm>
          <a:off x="2599355" y="1716875"/>
          <a:ext cx="115303" cy="570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0711"/>
              </a:lnTo>
              <a:lnTo>
                <a:pt x="115303" y="570711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8BB72-A39F-4C4F-9BBD-D67D425E6BC3}">
      <dsp:nvSpPr>
        <dsp:cNvPr id="0" name=""/>
        <dsp:cNvSpPr/>
      </dsp:nvSpPr>
      <dsp:spPr>
        <a:xfrm>
          <a:off x="3146853" y="686155"/>
          <a:ext cx="1250307" cy="346347"/>
        </a:xfrm>
        <a:custGeom>
          <a:avLst/>
          <a:gdLst/>
          <a:ahLst/>
          <a:cxnLst/>
          <a:rect l="0" t="0" r="0" b="0"/>
          <a:pathLst>
            <a:path>
              <a:moveTo>
                <a:pt x="1250307" y="0"/>
              </a:moveTo>
              <a:lnTo>
                <a:pt x="1250307" y="202629"/>
              </a:lnTo>
              <a:lnTo>
                <a:pt x="0" y="202629"/>
              </a:lnTo>
              <a:lnTo>
                <a:pt x="0" y="346347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09CD9F-3DCC-4A4A-B85E-92586AC80467}">
      <dsp:nvSpPr>
        <dsp:cNvPr id="0" name=""/>
        <dsp:cNvSpPr/>
      </dsp:nvSpPr>
      <dsp:spPr>
        <a:xfrm>
          <a:off x="1447309" y="686155"/>
          <a:ext cx="2949851" cy="335349"/>
        </a:xfrm>
        <a:custGeom>
          <a:avLst/>
          <a:gdLst/>
          <a:ahLst/>
          <a:cxnLst/>
          <a:rect l="0" t="0" r="0" b="0"/>
          <a:pathLst>
            <a:path>
              <a:moveTo>
                <a:pt x="2949851" y="0"/>
              </a:moveTo>
              <a:lnTo>
                <a:pt x="2949851" y="191631"/>
              </a:lnTo>
              <a:lnTo>
                <a:pt x="0" y="191631"/>
              </a:lnTo>
              <a:lnTo>
                <a:pt x="0" y="335349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5ADF2-3065-4275-8F24-670C0CAF612E}">
      <dsp:nvSpPr>
        <dsp:cNvPr id="0" name=""/>
        <dsp:cNvSpPr/>
      </dsp:nvSpPr>
      <dsp:spPr>
        <a:xfrm>
          <a:off x="3712788" y="1783"/>
          <a:ext cx="1368745" cy="684372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Credit Scoring</a:t>
          </a:r>
          <a:endParaRPr lang="en-US" sz="1600" kern="1200" dirty="0"/>
        </a:p>
      </dsp:txBody>
      <dsp:txXfrm>
        <a:off x="3712788" y="1783"/>
        <a:ext cx="1368745" cy="684372"/>
      </dsp:txXfrm>
    </dsp:sp>
    <dsp:sp modelId="{9AB8EA03-CC64-4671-B1E7-C0FE210EC273}">
      <dsp:nvSpPr>
        <dsp:cNvPr id="0" name=""/>
        <dsp:cNvSpPr/>
      </dsp:nvSpPr>
      <dsp:spPr>
        <a:xfrm>
          <a:off x="762937" y="1021505"/>
          <a:ext cx="1368745" cy="68437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Net Profit Margin (NPM) Calculation</a:t>
          </a:r>
          <a:endParaRPr lang="en-US" sz="1600" kern="1200" dirty="0"/>
        </a:p>
      </dsp:txBody>
      <dsp:txXfrm>
        <a:off x="762937" y="1021505"/>
        <a:ext cx="1368745" cy="684372"/>
      </dsp:txXfrm>
    </dsp:sp>
    <dsp:sp modelId="{2E8B73DA-AA69-4F84-8F36-160B602A7521}">
      <dsp:nvSpPr>
        <dsp:cNvPr id="0" name=""/>
        <dsp:cNvSpPr/>
      </dsp:nvSpPr>
      <dsp:spPr>
        <a:xfrm>
          <a:off x="2462480" y="1032502"/>
          <a:ext cx="1368745" cy="68437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Credit Score Development</a:t>
          </a:r>
        </a:p>
      </dsp:txBody>
      <dsp:txXfrm>
        <a:off x="2462480" y="1032502"/>
        <a:ext cx="1368745" cy="684372"/>
      </dsp:txXfrm>
    </dsp:sp>
    <dsp:sp modelId="{C316E34E-AC59-4774-9593-383A2C8F4D35}">
      <dsp:nvSpPr>
        <dsp:cNvPr id="0" name=""/>
        <dsp:cNvSpPr/>
      </dsp:nvSpPr>
      <dsp:spPr>
        <a:xfrm>
          <a:off x="2714658" y="1945401"/>
          <a:ext cx="1368745" cy="684372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Acquisition Score</a:t>
          </a:r>
        </a:p>
      </dsp:txBody>
      <dsp:txXfrm>
        <a:off x="2714658" y="1945401"/>
        <a:ext cx="1368745" cy="684372"/>
      </dsp:txXfrm>
    </dsp:sp>
    <dsp:sp modelId="{F86BC0A4-8AD0-42C6-901E-F3F9F6C5BF53}">
      <dsp:nvSpPr>
        <dsp:cNvPr id="0" name=""/>
        <dsp:cNvSpPr/>
      </dsp:nvSpPr>
      <dsp:spPr>
        <a:xfrm>
          <a:off x="2714658" y="2917210"/>
          <a:ext cx="1368745" cy="684372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Portfolio Score</a:t>
          </a:r>
        </a:p>
      </dsp:txBody>
      <dsp:txXfrm>
        <a:off x="2714658" y="2917210"/>
        <a:ext cx="1368745" cy="684372"/>
      </dsp:txXfrm>
    </dsp:sp>
    <dsp:sp modelId="{15B0EFCA-0055-4D01-934C-2A651D186554}">
      <dsp:nvSpPr>
        <dsp:cNvPr id="0" name=""/>
        <dsp:cNvSpPr/>
      </dsp:nvSpPr>
      <dsp:spPr>
        <a:xfrm>
          <a:off x="2714658" y="3889019"/>
          <a:ext cx="1368745" cy="684372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Collection Score</a:t>
          </a:r>
        </a:p>
      </dsp:txBody>
      <dsp:txXfrm>
        <a:off x="2714658" y="3889019"/>
        <a:ext cx="1368745" cy="684372"/>
      </dsp:txXfrm>
    </dsp:sp>
    <dsp:sp modelId="{02BC9844-A808-4AFE-B77B-9BD34DD2E458}">
      <dsp:nvSpPr>
        <dsp:cNvPr id="0" name=""/>
        <dsp:cNvSpPr/>
      </dsp:nvSpPr>
      <dsp:spPr>
        <a:xfrm>
          <a:off x="4303689" y="1016406"/>
          <a:ext cx="1368745" cy="68437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IT Development</a:t>
          </a:r>
          <a:endParaRPr lang="en-US" sz="1600" kern="1200" dirty="0"/>
        </a:p>
      </dsp:txBody>
      <dsp:txXfrm>
        <a:off x="4303689" y="1016406"/>
        <a:ext cx="1368745" cy="684372"/>
      </dsp:txXfrm>
    </dsp:sp>
    <dsp:sp modelId="{69E5639B-5C00-0D42-8D73-E9C895E65BFD}">
      <dsp:nvSpPr>
        <dsp:cNvPr id="0" name=""/>
        <dsp:cNvSpPr/>
      </dsp:nvSpPr>
      <dsp:spPr>
        <a:xfrm>
          <a:off x="4481722" y="1945401"/>
          <a:ext cx="1368745" cy="684372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UAT</a:t>
          </a:r>
          <a:endParaRPr lang="en-US" sz="1600" kern="1200" dirty="0"/>
        </a:p>
      </dsp:txBody>
      <dsp:txXfrm>
        <a:off x="4481722" y="1945401"/>
        <a:ext cx="1368745" cy="684372"/>
      </dsp:txXfrm>
    </dsp:sp>
    <dsp:sp modelId="{F6027562-C368-6345-A817-32FDCEE0B383}">
      <dsp:nvSpPr>
        <dsp:cNvPr id="0" name=""/>
        <dsp:cNvSpPr/>
      </dsp:nvSpPr>
      <dsp:spPr>
        <a:xfrm>
          <a:off x="4481722" y="2917210"/>
          <a:ext cx="1368745" cy="684372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Migration to Production 	</a:t>
          </a:r>
          <a:endParaRPr lang="en-US" sz="1600" kern="1200" dirty="0"/>
        </a:p>
      </dsp:txBody>
      <dsp:txXfrm>
        <a:off x="4481722" y="2917210"/>
        <a:ext cx="1368745" cy="684372"/>
      </dsp:txXfrm>
    </dsp:sp>
    <dsp:sp modelId="{9DAFECC3-F9D6-4B3C-8E5E-49ADDD48FC59}">
      <dsp:nvSpPr>
        <dsp:cNvPr id="0" name=""/>
        <dsp:cNvSpPr/>
      </dsp:nvSpPr>
      <dsp:spPr>
        <a:xfrm>
          <a:off x="5975420" y="1026453"/>
          <a:ext cx="1368745" cy="68437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Scoring Validation</a:t>
          </a:r>
          <a:endParaRPr lang="en-US" sz="1600" kern="1200" dirty="0"/>
        </a:p>
      </dsp:txBody>
      <dsp:txXfrm>
        <a:off x="5975420" y="1026453"/>
        <a:ext cx="1368745" cy="6843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FFFB9-8910-48EE-8F85-3E438AD9F54B}">
      <dsp:nvSpPr>
        <dsp:cNvPr id="0" name=""/>
        <dsp:cNvSpPr/>
      </dsp:nvSpPr>
      <dsp:spPr>
        <a:xfrm>
          <a:off x="2055390" y="2691248"/>
          <a:ext cx="401325" cy="1044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786" y="0"/>
              </a:lnTo>
              <a:lnTo>
                <a:pt x="195786" y="1044266"/>
              </a:lnTo>
              <a:lnTo>
                <a:pt x="401325" y="104426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72033-4E17-410E-A3D1-4FFD9CEB2CD8}">
      <dsp:nvSpPr>
        <dsp:cNvPr id="0" name=""/>
        <dsp:cNvSpPr/>
      </dsp:nvSpPr>
      <dsp:spPr>
        <a:xfrm>
          <a:off x="2055390" y="469950"/>
          <a:ext cx="415498" cy="2221298"/>
        </a:xfrm>
        <a:custGeom>
          <a:avLst/>
          <a:gdLst/>
          <a:ahLst/>
          <a:cxnLst/>
          <a:rect l="0" t="0" r="0" b="0"/>
          <a:pathLst>
            <a:path>
              <a:moveTo>
                <a:pt x="0" y="2221298"/>
              </a:moveTo>
              <a:lnTo>
                <a:pt x="209959" y="2221298"/>
              </a:lnTo>
              <a:lnTo>
                <a:pt x="209959" y="0"/>
              </a:lnTo>
              <a:lnTo>
                <a:pt x="415498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5E1D06-25F2-4A6C-9431-B27FFDC61505}">
      <dsp:nvSpPr>
        <dsp:cNvPr id="0" name=""/>
        <dsp:cNvSpPr/>
      </dsp:nvSpPr>
      <dsp:spPr>
        <a:xfrm>
          <a:off x="0" y="2377801"/>
          <a:ext cx="2055390" cy="6268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Score Variables</a:t>
          </a:r>
        </a:p>
      </dsp:txBody>
      <dsp:txXfrm>
        <a:off x="0" y="2377801"/>
        <a:ext cx="2055390" cy="626894"/>
      </dsp:txXfrm>
    </dsp:sp>
    <dsp:sp modelId="{0B08AE2A-DA4A-4805-998D-B62605865D35}">
      <dsp:nvSpPr>
        <dsp:cNvPr id="0" name=""/>
        <dsp:cNvSpPr/>
      </dsp:nvSpPr>
      <dsp:spPr>
        <a:xfrm>
          <a:off x="2470889" y="49686"/>
          <a:ext cx="2055390" cy="840527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Development variables (Input)</a:t>
          </a:r>
        </a:p>
      </dsp:txBody>
      <dsp:txXfrm>
        <a:off x="2470889" y="49686"/>
        <a:ext cx="2055390" cy="840527"/>
      </dsp:txXfrm>
    </dsp:sp>
    <dsp:sp modelId="{AF73C7C8-4F57-4AF1-9148-CB53C358A648}">
      <dsp:nvSpPr>
        <dsp:cNvPr id="0" name=""/>
        <dsp:cNvSpPr/>
      </dsp:nvSpPr>
      <dsp:spPr>
        <a:xfrm>
          <a:off x="2456716" y="3422067"/>
          <a:ext cx="2055390" cy="626894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Target Variable</a:t>
          </a:r>
        </a:p>
      </dsp:txBody>
      <dsp:txXfrm>
        <a:off x="2456716" y="3422067"/>
        <a:ext cx="2055390" cy="6268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CB43B-766E-4346-AA72-DD5C19F77C29}">
      <dsp:nvSpPr>
        <dsp:cNvPr id="0" name=""/>
        <dsp:cNvSpPr/>
      </dsp:nvSpPr>
      <dsp:spPr>
        <a:xfrm>
          <a:off x="2599621" y="2856098"/>
          <a:ext cx="304784" cy="1638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392" y="0"/>
              </a:lnTo>
              <a:lnTo>
                <a:pt x="152392" y="1638217"/>
              </a:lnTo>
              <a:lnTo>
                <a:pt x="304784" y="163821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4D78A-B865-40CA-A791-D29807603CF6}">
      <dsp:nvSpPr>
        <dsp:cNvPr id="0" name=""/>
        <dsp:cNvSpPr/>
      </dsp:nvSpPr>
      <dsp:spPr>
        <a:xfrm>
          <a:off x="4428329" y="3839028"/>
          <a:ext cx="304784" cy="982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392" y="0"/>
              </a:lnTo>
              <a:lnTo>
                <a:pt x="152392" y="982930"/>
              </a:lnTo>
              <a:lnTo>
                <a:pt x="304784" y="98293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72734-7226-4DC8-A1B6-2A6D28CEF848}">
      <dsp:nvSpPr>
        <dsp:cNvPr id="0" name=""/>
        <dsp:cNvSpPr/>
      </dsp:nvSpPr>
      <dsp:spPr>
        <a:xfrm>
          <a:off x="4428329" y="3839028"/>
          <a:ext cx="304784" cy="327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392" y="0"/>
              </a:lnTo>
              <a:lnTo>
                <a:pt x="152392" y="327643"/>
              </a:lnTo>
              <a:lnTo>
                <a:pt x="304784" y="327643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B9531-1F70-4732-AFF2-34FAAF7660FD}">
      <dsp:nvSpPr>
        <dsp:cNvPr id="0" name=""/>
        <dsp:cNvSpPr/>
      </dsp:nvSpPr>
      <dsp:spPr>
        <a:xfrm>
          <a:off x="4428329" y="3511385"/>
          <a:ext cx="304784" cy="327643"/>
        </a:xfrm>
        <a:custGeom>
          <a:avLst/>
          <a:gdLst/>
          <a:ahLst/>
          <a:cxnLst/>
          <a:rect l="0" t="0" r="0" b="0"/>
          <a:pathLst>
            <a:path>
              <a:moveTo>
                <a:pt x="0" y="327643"/>
              </a:moveTo>
              <a:lnTo>
                <a:pt x="152392" y="327643"/>
              </a:lnTo>
              <a:lnTo>
                <a:pt x="152392" y="0"/>
              </a:lnTo>
              <a:lnTo>
                <a:pt x="304784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C9CA5-B07E-4DF1-BD5C-3A6B31F89DF4}">
      <dsp:nvSpPr>
        <dsp:cNvPr id="0" name=""/>
        <dsp:cNvSpPr/>
      </dsp:nvSpPr>
      <dsp:spPr>
        <a:xfrm>
          <a:off x="4428329" y="2856098"/>
          <a:ext cx="304784" cy="982930"/>
        </a:xfrm>
        <a:custGeom>
          <a:avLst/>
          <a:gdLst/>
          <a:ahLst/>
          <a:cxnLst/>
          <a:rect l="0" t="0" r="0" b="0"/>
          <a:pathLst>
            <a:path>
              <a:moveTo>
                <a:pt x="0" y="982930"/>
              </a:moveTo>
              <a:lnTo>
                <a:pt x="152392" y="982930"/>
              </a:lnTo>
              <a:lnTo>
                <a:pt x="152392" y="0"/>
              </a:lnTo>
              <a:lnTo>
                <a:pt x="304784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5797D-CC47-48F8-83DC-150354CF3FE1}">
      <dsp:nvSpPr>
        <dsp:cNvPr id="0" name=""/>
        <dsp:cNvSpPr/>
      </dsp:nvSpPr>
      <dsp:spPr>
        <a:xfrm>
          <a:off x="2599621" y="2856098"/>
          <a:ext cx="304784" cy="982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392" y="0"/>
              </a:lnTo>
              <a:lnTo>
                <a:pt x="152392" y="982930"/>
              </a:lnTo>
              <a:lnTo>
                <a:pt x="304784" y="98293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84E537-DC29-4DBE-BEF3-EE300FE57CFF}">
      <dsp:nvSpPr>
        <dsp:cNvPr id="0" name=""/>
        <dsp:cNvSpPr/>
      </dsp:nvSpPr>
      <dsp:spPr>
        <a:xfrm>
          <a:off x="4428329" y="1217880"/>
          <a:ext cx="304784" cy="982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392" y="0"/>
              </a:lnTo>
              <a:lnTo>
                <a:pt x="152392" y="982930"/>
              </a:lnTo>
              <a:lnTo>
                <a:pt x="304784" y="98293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88FE7-8145-4620-9289-14A7037CCDDB}">
      <dsp:nvSpPr>
        <dsp:cNvPr id="0" name=""/>
        <dsp:cNvSpPr/>
      </dsp:nvSpPr>
      <dsp:spPr>
        <a:xfrm>
          <a:off x="4428329" y="1217880"/>
          <a:ext cx="304784" cy="327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392" y="0"/>
              </a:lnTo>
              <a:lnTo>
                <a:pt x="152392" y="327643"/>
              </a:lnTo>
              <a:lnTo>
                <a:pt x="304784" y="327643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181A5-0C93-447D-94DE-C936F3C4D2B6}">
      <dsp:nvSpPr>
        <dsp:cNvPr id="0" name=""/>
        <dsp:cNvSpPr/>
      </dsp:nvSpPr>
      <dsp:spPr>
        <a:xfrm>
          <a:off x="4428329" y="890236"/>
          <a:ext cx="304784" cy="327643"/>
        </a:xfrm>
        <a:custGeom>
          <a:avLst/>
          <a:gdLst/>
          <a:ahLst/>
          <a:cxnLst/>
          <a:rect l="0" t="0" r="0" b="0"/>
          <a:pathLst>
            <a:path>
              <a:moveTo>
                <a:pt x="0" y="327643"/>
              </a:moveTo>
              <a:lnTo>
                <a:pt x="152392" y="327643"/>
              </a:lnTo>
              <a:lnTo>
                <a:pt x="152392" y="0"/>
              </a:lnTo>
              <a:lnTo>
                <a:pt x="304784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A2547-78C7-499F-8559-02CDEC9E4641}">
      <dsp:nvSpPr>
        <dsp:cNvPr id="0" name=""/>
        <dsp:cNvSpPr/>
      </dsp:nvSpPr>
      <dsp:spPr>
        <a:xfrm>
          <a:off x="4428329" y="234949"/>
          <a:ext cx="304784" cy="982930"/>
        </a:xfrm>
        <a:custGeom>
          <a:avLst/>
          <a:gdLst/>
          <a:ahLst/>
          <a:cxnLst/>
          <a:rect l="0" t="0" r="0" b="0"/>
          <a:pathLst>
            <a:path>
              <a:moveTo>
                <a:pt x="0" y="982930"/>
              </a:moveTo>
              <a:lnTo>
                <a:pt x="152392" y="982930"/>
              </a:lnTo>
              <a:lnTo>
                <a:pt x="152392" y="0"/>
              </a:lnTo>
              <a:lnTo>
                <a:pt x="304784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006C1-ADC9-43DB-B97B-81908A20B426}">
      <dsp:nvSpPr>
        <dsp:cNvPr id="0" name=""/>
        <dsp:cNvSpPr/>
      </dsp:nvSpPr>
      <dsp:spPr>
        <a:xfrm>
          <a:off x="2599621" y="1217880"/>
          <a:ext cx="304784" cy="1638217"/>
        </a:xfrm>
        <a:custGeom>
          <a:avLst/>
          <a:gdLst/>
          <a:ahLst/>
          <a:cxnLst/>
          <a:rect l="0" t="0" r="0" b="0"/>
          <a:pathLst>
            <a:path>
              <a:moveTo>
                <a:pt x="0" y="1638217"/>
              </a:moveTo>
              <a:lnTo>
                <a:pt x="152392" y="1638217"/>
              </a:lnTo>
              <a:lnTo>
                <a:pt x="152392" y="0"/>
              </a:lnTo>
              <a:lnTo>
                <a:pt x="304784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F357E-C1BC-492B-80AE-02440196F3B3}">
      <dsp:nvSpPr>
        <dsp:cNvPr id="0" name=""/>
        <dsp:cNvSpPr/>
      </dsp:nvSpPr>
      <dsp:spPr>
        <a:xfrm>
          <a:off x="1075697" y="2602502"/>
          <a:ext cx="1523923" cy="50719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Lifetime Profit Margin</a:t>
          </a:r>
        </a:p>
      </dsp:txBody>
      <dsp:txXfrm>
        <a:off x="1075697" y="2602502"/>
        <a:ext cx="1523923" cy="507190"/>
      </dsp:txXfrm>
    </dsp:sp>
    <dsp:sp modelId="{6D6D3920-BC6C-4C1A-94FE-0C9A69F7FDEE}">
      <dsp:nvSpPr>
        <dsp:cNvPr id="0" name=""/>
        <dsp:cNvSpPr/>
      </dsp:nvSpPr>
      <dsp:spPr>
        <a:xfrm>
          <a:off x="2904405" y="985481"/>
          <a:ext cx="1523923" cy="4647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Lifetime revenue</a:t>
          </a:r>
        </a:p>
      </dsp:txBody>
      <dsp:txXfrm>
        <a:off x="2904405" y="985481"/>
        <a:ext cx="1523923" cy="464796"/>
      </dsp:txXfrm>
    </dsp:sp>
    <dsp:sp modelId="{7963BA6B-20BC-4217-84AC-553212CAD431}">
      <dsp:nvSpPr>
        <dsp:cNvPr id="0" name=""/>
        <dsp:cNvSpPr/>
      </dsp:nvSpPr>
      <dsp:spPr>
        <a:xfrm>
          <a:off x="4733113" y="2551"/>
          <a:ext cx="1523923" cy="4647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Ticket Size</a:t>
          </a:r>
        </a:p>
      </dsp:txBody>
      <dsp:txXfrm>
        <a:off x="4733113" y="2551"/>
        <a:ext cx="1523923" cy="464796"/>
      </dsp:txXfrm>
    </dsp:sp>
    <dsp:sp modelId="{434D55DC-603E-4FA1-BCDA-903118BDB7F0}">
      <dsp:nvSpPr>
        <dsp:cNvPr id="0" name=""/>
        <dsp:cNvSpPr/>
      </dsp:nvSpPr>
      <dsp:spPr>
        <a:xfrm>
          <a:off x="4733113" y="657838"/>
          <a:ext cx="1523923" cy="464796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Top-up Conversion</a:t>
          </a:r>
        </a:p>
      </dsp:txBody>
      <dsp:txXfrm>
        <a:off x="4733113" y="657838"/>
        <a:ext cx="1523923" cy="464796"/>
      </dsp:txXfrm>
    </dsp:sp>
    <dsp:sp modelId="{0A516DBB-3278-4FB5-B169-6CE6EAEDB3D4}">
      <dsp:nvSpPr>
        <dsp:cNvPr id="0" name=""/>
        <dsp:cNvSpPr/>
      </dsp:nvSpPr>
      <dsp:spPr>
        <a:xfrm>
          <a:off x="4733113" y="1313125"/>
          <a:ext cx="1523923" cy="4647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Insurance penetration</a:t>
          </a:r>
        </a:p>
      </dsp:txBody>
      <dsp:txXfrm>
        <a:off x="4733113" y="1313125"/>
        <a:ext cx="1523923" cy="464796"/>
      </dsp:txXfrm>
    </dsp:sp>
    <dsp:sp modelId="{C0B7771D-C398-441C-BA61-25F403784998}">
      <dsp:nvSpPr>
        <dsp:cNvPr id="0" name=""/>
        <dsp:cNvSpPr/>
      </dsp:nvSpPr>
      <dsp:spPr>
        <a:xfrm>
          <a:off x="4733113" y="1968412"/>
          <a:ext cx="1523923" cy="4647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Pricing</a:t>
          </a:r>
        </a:p>
      </dsp:txBody>
      <dsp:txXfrm>
        <a:off x="4733113" y="1968412"/>
        <a:ext cx="1523923" cy="464796"/>
      </dsp:txXfrm>
    </dsp:sp>
    <dsp:sp modelId="{93B4CCDD-504D-4C18-B9B1-431E098B8A58}">
      <dsp:nvSpPr>
        <dsp:cNvPr id="0" name=""/>
        <dsp:cNvSpPr/>
      </dsp:nvSpPr>
      <dsp:spPr>
        <a:xfrm>
          <a:off x="2904405" y="3606630"/>
          <a:ext cx="1523923" cy="4647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Lifetime cost</a:t>
          </a:r>
        </a:p>
      </dsp:txBody>
      <dsp:txXfrm>
        <a:off x="2904405" y="3606630"/>
        <a:ext cx="1523923" cy="464796"/>
      </dsp:txXfrm>
    </dsp:sp>
    <dsp:sp modelId="{5829E762-3D2B-485D-8EBD-FAC485A448CB}">
      <dsp:nvSpPr>
        <dsp:cNvPr id="0" name=""/>
        <dsp:cNvSpPr/>
      </dsp:nvSpPr>
      <dsp:spPr>
        <a:xfrm>
          <a:off x="4733113" y="2623699"/>
          <a:ext cx="1523923" cy="4647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Acquisition cost</a:t>
          </a:r>
        </a:p>
      </dsp:txBody>
      <dsp:txXfrm>
        <a:off x="4733113" y="2623699"/>
        <a:ext cx="1523923" cy="464796"/>
      </dsp:txXfrm>
    </dsp:sp>
    <dsp:sp modelId="{DE1229A6-F445-418B-956D-C32D213716A3}">
      <dsp:nvSpPr>
        <dsp:cNvPr id="0" name=""/>
        <dsp:cNvSpPr/>
      </dsp:nvSpPr>
      <dsp:spPr>
        <a:xfrm>
          <a:off x="4733113" y="3278986"/>
          <a:ext cx="1523923" cy="4647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Underwriting cost</a:t>
          </a:r>
        </a:p>
      </dsp:txBody>
      <dsp:txXfrm>
        <a:off x="4733113" y="3278986"/>
        <a:ext cx="1523923" cy="464796"/>
      </dsp:txXfrm>
    </dsp:sp>
    <dsp:sp modelId="{BCF126A4-A08C-417F-804F-72573A0B09CA}">
      <dsp:nvSpPr>
        <dsp:cNvPr id="0" name=""/>
        <dsp:cNvSpPr/>
      </dsp:nvSpPr>
      <dsp:spPr>
        <a:xfrm>
          <a:off x="4733113" y="3934273"/>
          <a:ext cx="1523923" cy="4647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Maintenance/ Overhead cost</a:t>
          </a:r>
        </a:p>
      </dsp:txBody>
      <dsp:txXfrm>
        <a:off x="4733113" y="3934273"/>
        <a:ext cx="1523923" cy="464796"/>
      </dsp:txXfrm>
    </dsp:sp>
    <dsp:sp modelId="{F975A488-EAC2-4D86-BB81-BCACE4EFDAEE}">
      <dsp:nvSpPr>
        <dsp:cNvPr id="0" name=""/>
        <dsp:cNvSpPr/>
      </dsp:nvSpPr>
      <dsp:spPr>
        <a:xfrm>
          <a:off x="4733113" y="4589561"/>
          <a:ext cx="1523923" cy="464796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Collection cost</a:t>
          </a:r>
        </a:p>
      </dsp:txBody>
      <dsp:txXfrm>
        <a:off x="4733113" y="4589561"/>
        <a:ext cx="1523923" cy="464796"/>
      </dsp:txXfrm>
    </dsp:sp>
    <dsp:sp modelId="{D007180D-D337-4F57-8C36-D767EA579737}">
      <dsp:nvSpPr>
        <dsp:cNvPr id="0" name=""/>
        <dsp:cNvSpPr/>
      </dsp:nvSpPr>
      <dsp:spPr>
        <a:xfrm>
          <a:off x="2904405" y="4261917"/>
          <a:ext cx="1523923" cy="464796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Lifetime loss rate</a:t>
          </a:r>
        </a:p>
      </dsp:txBody>
      <dsp:txXfrm>
        <a:off x="2904405" y="4261917"/>
        <a:ext cx="1523923" cy="464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AC23B-100D-41FD-B14D-BF95889F7C48}">
      <dsp:nvSpPr>
        <dsp:cNvPr id="0" name=""/>
        <dsp:cNvSpPr/>
      </dsp:nvSpPr>
      <dsp:spPr>
        <a:xfrm>
          <a:off x="3131127" y="974314"/>
          <a:ext cx="1178176" cy="4089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476"/>
              </a:lnTo>
              <a:lnTo>
                <a:pt x="1178176" y="204476"/>
              </a:lnTo>
              <a:lnTo>
                <a:pt x="1178176" y="40895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28FDC-3AEE-4D50-9D59-FE73820BBEA2}">
      <dsp:nvSpPr>
        <dsp:cNvPr id="0" name=""/>
        <dsp:cNvSpPr/>
      </dsp:nvSpPr>
      <dsp:spPr>
        <a:xfrm>
          <a:off x="1952950" y="974314"/>
          <a:ext cx="1178176" cy="408953"/>
        </a:xfrm>
        <a:custGeom>
          <a:avLst/>
          <a:gdLst/>
          <a:ahLst/>
          <a:cxnLst/>
          <a:rect l="0" t="0" r="0" b="0"/>
          <a:pathLst>
            <a:path>
              <a:moveTo>
                <a:pt x="1178176" y="0"/>
              </a:moveTo>
              <a:lnTo>
                <a:pt x="1178176" y="204476"/>
              </a:lnTo>
              <a:lnTo>
                <a:pt x="0" y="204476"/>
              </a:lnTo>
              <a:lnTo>
                <a:pt x="0" y="40895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1FFB9-226D-4AA2-A471-8B43556BA18F}">
      <dsp:nvSpPr>
        <dsp:cNvPr id="0" name=""/>
        <dsp:cNvSpPr/>
      </dsp:nvSpPr>
      <dsp:spPr>
        <a:xfrm>
          <a:off x="2157427" y="614"/>
          <a:ext cx="1947399" cy="9736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Credit Scoring</a:t>
          </a:r>
        </a:p>
      </dsp:txBody>
      <dsp:txXfrm>
        <a:off x="2157427" y="614"/>
        <a:ext cx="1947399" cy="973699"/>
      </dsp:txXfrm>
    </dsp:sp>
    <dsp:sp modelId="{8E931D75-838D-420A-A51B-55DEC0F7051B}">
      <dsp:nvSpPr>
        <dsp:cNvPr id="0" name=""/>
        <dsp:cNvSpPr/>
      </dsp:nvSpPr>
      <dsp:spPr>
        <a:xfrm>
          <a:off x="979251" y="1383267"/>
          <a:ext cx="1947399" cy="973699"/>
        </a:xfrm>
        <a:prstGeom prst="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Rule-based </a:t>
          </a:r>
          <a:r>
            <a:rPr lang="en-US" sz="2300" kern="1200" dirty="0"/>
            <a:t>method</a:t>
          </a:r>
        </a:p>
      </dsp:txBody>
      <dsp:txXfrm>
        <a:off x="979251" y="1383267"/>
        <a:ext cx="1947399" cy="973699"/>
      </dsp:txXfrm>
    </dsp:sp>
    <dsp:sp modelId="{BFD43FF2-2B1C-43A0-9D76-606DE283812A}">
      <dsp:nvSpPr>
        <dsp:cNvPr id="0" name=""/>
        <dsp:cNvSpPr/>
      </dsp:nvSpPr>
      <dsp:spPr>
        <a:xfrm>
          <a:off x="3335604" y="1383267"/>
          <a:ext cx="1947399" cy="97369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Statistical scoring method</a:t>
          </a:r>
        </a:p>
      </dsp:txBody>
      <dsp:txXfrm>
        <a:off x="3335604" y="1383267"/>
        <a:ext cx="1947399" cy="9736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12F4C-BF58-448D-8D81-4E771A64FD3B}">
      <dsp:nvSpPr>
        <dsp:cNvPr id="0" name=""/>
        <dsp:cNvSpPr/>
      </dsp:nvSpPr>
      <dsp:spPr>
        <a:xfrm>
          <a:off x="2860963" y="1117195"/>
          <a:ext cx="2024152" cy="351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649"/>
              </a:lnTo>
              <a:lnTo>
                <a:pt x="2024152" y="175649"/>
              </a:lnTo>
              <a:lnTo>
                <a:pt x="2024152" y="35129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F8E9E-0543-4B24-BB9A-A18E4CDC9708}">
      <dsp:nvSpPr>
        <dsp:cNvPr id="0" name=""/>
        <dsp:cNvSpPr/>
      </dsp:nvSpPr>
      <dsp:spPr>
        <a:xfrm>
          <a:off x="2815243" y="1117195"/>
          <a:ext cx="91440" cy="3512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129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47B90-E910-47C1-826F-EA5E72157E34}">
      <dsp:nvSpPr>
        <dsp:cNvPr id="0" name=""/>
        <dsp:cNvSpPr/>
      </dsp:nvSpPr>
      <dsp:spPr>
        <a:xfrm>
          <a:off x="836810" y="1117195"/>
          <a:ext cx="2024152" cy="351299"/>
        </a:xfrm>
        <a:custGeom>
          <a:avLst/>
          <a:gdLst/>
          <a:ahLst/>
          <a:cxnLst/>
          <a:rect l="0" t="0" r="0" b="0"/>
          <a:pathLst>
            <a:path>
              <a:moveTo>
                <a:pt x="2024152" y="0"/>
              </a:moveTo>
              <a:lnTo>
                <a:pt x="2024152" y="175649"/>
              </a:lnTo>
              <a:lnTo>
                <a:pt x="0" y="175649"/>
              </a:lnTo>
              <a:lnTo>
                <a:pt x="0" y="35129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D5FB71-B6CA-47E3-A895-2D7414035B35}">
      <dsp:nvSpPr>
        <dsp:cNvPr id="0" name=""/>
        <dsp:cNvSpPr/>
      </dsp:nvSpPr>
      <dsp:spPr>
        <a:xfrm>
          <a:off x="2024536" y="280769"/>
          <a:ext cx="1672853" cy="83642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Credit Scoring</a:t>
          </a:r>
        </a:p>
      </dsp:txBody>
      <dsp:txXfrm>
        <a:off x="2024536" y="280769"/>
        <a:ext cx="1672853" cy="836426"/>
      </dsp:txXfrm>
    </dsp:sp>
    <dsp:sp modelId="{D81D1842-EBA2-410F-B2A7-8F4AB76B6B47}">
      <dsp:nvSpPr>
        <dsp:cNvPr id="0" name=""/>
        <dsp:cNvSpPr/>
      </dsp:nvSpPr>
      <dsp:spPr>
        <a:xfrm>
          <a:off x="384" y="1468495"/>
          <a:ext cx="1672853" cy="83642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Acquisition Score</a:t>
          </a:r>
        </a:p>
      </dsp:txBody>
      <dsp:txXfrm>
        <a:off x="384" y="1468495"/>
        <a:ext cx="1672853" cy="836426"/>
      </dsp:txXfrm>
    </dsp:sp>
    <dsp:sp modelId="{D3F8BB6F-299C-45A6-8F58-714499D12CA6}">
      <dsp:nvSpPr>
        <dsp:cNvPr id="0" name=""/>
        <dsp:cNvSpPr/>
      </dsp:nvSpPr>
      <dsp:spPr>
        <a:xfrm>
          <a:off x="2024536" y="1468495"/>
          <a:ext cx="1672853" cy="83642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Portfolio Score</a:t>
          </a:r>
        </a:p>
      </dsp:txBody>
      <dsp:txXfrm>
        <a:off x="2024536" y="1468495"/>
        <a:ext cx="1672853" cy="836426"/>
      </dsp:txXfrm>
    </dsp:sp>
    <dsp:sp modelId="{639E9310-E4AC-48CF-816B-340E8D5EE0B7}">
      <dsp:nvSpPr>
        <dsp:cNvPr id="0" name=""/>
        <dsp:cNvSpPr/>
      </dsp:nvSpPr>
      <dsp:spPr>
        <a:xfrm>
          <a:off x="4048689" y="1468495"/>
          <a:ext cx="1672853" cy="83642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Collection Score</a:t>
          </a:r>
        </a:p>
      </dsp:txBody>
      <dsp:txXfrm>
        <a:off x="4048689" y="1468495"/>
        <a:ext cx="1672853" cy="8364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DB6B2-993F-4BC4-A5AC-97857AD1EC24}">
      <dsp:nvSpPr>
        <dsp:cNvPr id="0" name=""/>
        <dsp:cNvSpPr/>
      </dsp:nvSpPr>
      <dsp:spPr>
        <a:xfrm>
          <a:off x="1641923" y="1901190"/>
          <a:ext cx="328032" cy="1410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16" y="0"/>
              </a:lnTo>
              <a:lnTo>
                <a:pt x="164016" y="1410537"/>
              </a:lnTo>
              <a:lnTo>
                <a:pt x="328032" y="141053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818C7-89E1-4D5B-BC52-74675AF8BE1C}">
      <dsp:nvSpPr>
        <dsp:cNvPr id="0" name=""/>
        <dsp:cNvSpPr/>
      </dsp:nvSpPr>
      <dsp:spPr>
        <a:xfrm>
          <a:off x="1641923" y="1901190"/>
          <a:ext cx="328032" cy="705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16" y="0"/>
              </a:lnTo>
              <a:lnTo>
                <a:pt x="164016" y="705268"/>
              </a:lnTo>
              <a:lnTo>
                <a:pt x="328032" y="70526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08B624-D749-4FCE-B214-664FA5C69353}">
      <dsp:nvSpPr>
        <dsp:cNvPr id="0" name=""/>
        <dsp:cNvSpPr/>
      </dsp:nvSpPr>
      <dsp:spPr>
        <a:xfrm>
          <a:off x="1641923" y="1855470"/>
          <a:ext cx="328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8032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B0B6D-61B0-4EA1-99A3-73F109A4EDBB}">
      <dsp:nvSpPr>
        <dsp:cNvPr id="0" name=""/>
        <dsp:cNvSpPr/>
      </dsp:nvSpPr>
      <dsp:spPr>
        <a:xfrm>
          <a:off x="1641923" y="1195921"/>
          <a:ext cx="328032" cy="705268"/>
        </a:xfrm>
        <a:custGeom>
          <a:avLst/>
          <a:gdLst/>
          <a:ahLst/>
          <a:cxnLst/>
          <a:rect l="0" t="0" r="0" b="0"/>
          <a:pathLst>
            <a:path>
              <a:moveTo>
                <a:pt x="0" y="705268"/>
              </a:moveTo>
              <a:lnTo>
                <a:pt x="164016" y="705268"/>
              </a:lnTo>
              <a:lnTo>
                <a:pt x="164016" y="0"/>
              </a:lnTo>
              <a:lnTo>
                <a:pt x="328032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AA22C1-5889-4997-A1B1-7B70C713812B}">
      <dsp:nvSpPr>
        <dsp:cNvPr id="0" name=""/>
        <dsp:cNvSpPr/>
      </dsp:nvSpPr>
      <dsp:spPr>
        <a:xfrm>
          <a:off x="1641923" y="490652"/>
          <a:ext cx="328032" cy="1410537"/>
        </a:xfrm>
        <a:custGeom>
          <a:avLst/>
          <a:gdLst/>
          <a:ahLst/>
          <a:cxnLst/>
          <a:rect l="0" t="0" r="0" b="0"/>
          <a:pathLst>
            <a:path>
              <a:moveTo>
                <a:pt x="0" y="1410537"/>
              </a:moveTo>
              <a:lnTo>
                <a:pt x="164016" y="1410537"/>
              </a:lnTo>
              <a:lnTo>
                <a:pt x="164016" y="0"/>
              </a:lnTo>
              <a:lnTo>
                <a:pt x="328032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1003A-FBCD-424F-B404-609CA25EC1F5}">
      <dsp:nvSpPr>
        <dsp:cNvPr id="0" name=""/>
        <dsp:cNvSpPr/>
      </dsp:nvSpPr>
      <dsp:spPr>
        <a:xfrm>
          <a:off x="1763" y="1651065"/>
          <a:ext cx="1640160" cy="5002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Credit Score</a:t>
          </a:r>
        </a:p>
      </dsp:txBody>
      <dsp:txXfrm>
        <a:off x="1763" y="1651065"/>
        <a:ext cx="1640160" cy="500248"/>
      </dsp:txXfrm>
    </dsp:sp>
    <dsp:sp modelId="{8BC5186E-9089-47A3-B558-76B3F7FE24CC}">
      <dsp:nvSpPr>
        <dsp:cNvPr id="0" name=""/>
        <dsp:cNvSpPr/>
      </dsp:nvSpPr>
      <dsp:spPr>
        <a:xfrm>
          <a:off x="1969956" y="240527"/>
          <a:ext cx="1640160" cy="5002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Low</a:t>
          </a:r>
        </a:p>
      </dsp:txBody>
      <dsp:txXfrm>
        <a:off x="1969956" y="240527"/>
        <a:ext cx="1640160" cy="500248"/>
      </dsp:txXfrm>
    </dsp:sp>
    <dsp:sp modelId="{F5DB0238-C330-4369-A20F-3681E1188D3F}">
      <dsp:nvSpPr>
        <dsp:cNvPr id="0" name=""/>
        <dsp:cNvSpPr/>
      </dsp:nvSpPr>
      <dsp:spPr>
        <a:xfrm>
          <a:off x="1969956" y="945796"/>
          <a:ext cx="1640160" cy="5002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Med Low</a:t>
          </a:r>
        </a:p>
      </dsp:txBody>
      <dsp:txXfrm>
        <a:off x="1969956" y="945796"/>
        <a:ext cx="1640160" cy="500248"/>
      </dsp:txXfrm>
    </dsp:sp>
    <dsp:sp modelId="{F27230D1-8938-4C23-A1C6-BC84C3C61763}">
      <dsp:nvSpPr>
        <dsp:cNvPr id="0" name=""/>
        <dsp:cNvSpPr/>
      </dsp:nvSpPr>
      <dsp:spPr>
        <a:xfrm>
          <a:off x="1969956" y="1651065"/>
          <a:ext cx="1640160" cy="5002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Medium</a:t>
          </a:r>
        </a:p>
      </dsp:txBody>
      <dsp:txXfrm>
        <a:off x="1969956" y="1651065"/>
        <a:ext cx="1640160" cy="500248"/>
      </dsp:txXfrm>
    </dsp:sp>
    <dsp:sp modelId="{4C4048F2-34BA-4920-8694-35296196831E}">
      <dsp:nvSpPr>
        <dsp:cNvPr id="0" name=""/>
        <dsp:cNvSpPr/>
      </dsp:nvSpPr>
      <dsp:spPr>
        <a:xfrm>
          <a:off x="1969956" y="2356334"/>
          <a:ext cx="1640160" cy="5002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Med High</a:t>
          </a:r>
        </a:p>
      </dsp:txBody>
      <dsp:txXfrm>
        <a:off x="1969956" y="2356334"/>
        <a:ext cx="1640160" cy="500248"/>
      </dsp:txXfrm>
    </dsp:sp>
    <dsp:sp modelId="{135F41E0-4C8D-48F1-882E-91D0BC808F1C}">
      <dsp:nvSpPr>
        <dsp:cNvPr id="0" name=""/>
        <dsp:cNvSpPr/>
      </dsp:nvSpPr>
      <dsp:spPr>
        <a:xfrm>
          <a:off x="1969956" y="3061603"/>
          <a:ext cx="1640160" cy="5002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High</a:t>
          </a:r>
        </a:p>
      </dsp:txBody>
      <dsp:txXfrm>
        <a:off x="1969956" y="3061603"/>
        <a:ext cx="1640160" cy="500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32E29-6CDC-2348-A845-18763BAC82F2}">
      <dsp:nvSpPr>
        <dsp:cNvPr id="0" name=""/>
        <dsp:cNvSpPr/>
      </dsp:nvSpPr>
      <dsp:spPr>
        <a:xfrm>
          <a:off x="7114" y="0"/>
          <a:ext cx="1366605" cy="456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35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Propinsi</a:t>
          </a:r>
          <a:endParaRPr lang="en-US" sz="1200" kern="1200" dirty="0"/>
        </a:p>
      </dsp:txBody>
      <dsp:txXfrm>
        <a:off x="20494" y="13380"/>
        <a:ext cx="1339845" cy="430062"/>
      </dsp:txXfrm>
    </dsp:sp>
    <dsp:sp modelId="{93184225-B817-8441-A2E0-FB2C30195D39}">
      <dsp:nvSpPr>
        <dsp:cNvPr id="0" name=""/>
        <dsp:cNvSpPr/>
      </dsp:nvSpPr>
      <dsp:spPr>
        <a:xfrm>
          <a:off x="1510380" y="58951"/>
          <a:ext cx="289720" cy="3389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/>
        </a:p>
      </dsp:txBody>
      <dsp:txXfrm>
        <a:off x="1510380" y="126735"/>
        <a:ext cx="202804" cy="203350"/>
      </dsp:txXfrm>
    </dsp:sp>
    <dsp:sp modelId="{5C80D14A-EB80-5840-AF01-608469A06C7A}">
      <dsp:nvSpPr>
        <dsp:cNvPr id="0" name=""/>
        <dsp:cNvSpPr/>
      </dsp:nvSpPr>
      <dsp:spPr>
        <a:xfrm>
          <a:off x="1920362" y="0"/>
          <a:ext cx="1366605" cy="456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461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Kabupaten</a:t>
          </a:r>
          <a:endParaRPr lang="en-US" sz="1200" kern="1200" dirty="0"/>
        </a:p>
      </dsp:txBody>
      <dsp:txXfrm>
        <a:off x="1933742" y="13380"/>
        <a:ext cx="1339845" cy="430062"/>
      </dsp:txXfrm>
    </dsp:sp>
    <dsp:sp modelId="{FAD7B559-09B0-704B-BB05-9B221170ED34}">
      <dsp:nvSpPr>
        <dsp:cNvPr id="0" name=""/>
        <dsp:cNvSpPr/>
      </dsp:nvSpPr>
      <dsp:spPr>
        <a:xfrm>
          <a:off x="3423628" y="58951"/>
          <a:ext cx="289720" cy="3389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/>
        </a:p>
      </dsp:txBody>
      <dsp:txXfrm>
        <a:off x="3423628" y="126735"/>
        <a:ext cx="202804" cy="203350"/>
      </dsp:txXfrm>
    </dsp:sp>
    <dsp:sp modelId="{C7F5A606-837D-A04A-BA46-F760F3296E8B}">
      <dsp:nvSpPr>
        <dsp:cNvPr id="0" name=""/>
        <dsp:cNvSpPr/>
      </dsp:nvSpPr>
      <dsp:spPr>
        <a:xfrm>
          <a:off x="3833609" y="0"/>
          <a:ext cx="1366605" cy="456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3800+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Kecamatan</a:t>
          </a:r>
          <a:endParaRPr lang="en-US" sz="1200" kern="1200" dirty="0"/>
        </a:p>
      </dsp:txBody>
      <dsp:txXfrm>
        <a:off x="3846989" y="13380"/>
        <a:ext cx="1339845" cy="4300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45BDD-B4C2-2B49-B661-51F3C9CF5368}">
      <dsp:nvSpPr>
        <dsp:cNvPr id="0" name=""/>
        <dsp:cNvSpPr/>
      </dsp:nvSpPr>
      <dsp:spPr>
        <a:xfrm>
          <a:off x="8205146" y="2225290"/>
          <a:ext cx="119682" cy="933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520"/>
              </a:lnTo>
              <a:lnTo>
                <a:pt x="119682" y="93352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0F13E2-8123-DC4C-9881-AD7C7FD0CE7A}">
      <dsp:nvSpPr>
        <dsp:cNvPr id="0" name=""/>
        <dsp:cNvSpPr/>
      </dsp:nvSpPr>
      <dsp:spPr>
        <a:xfrm>
          <a:off x="8205146" y="2225290"/>
          <a:ext cx="119682" cy="367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25"/>
              </a:lnTo>
              <a:lnTo>
                <a:pt x="119682" y="3670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64334-9C68-F348-8DFD-6B0D8BABC73C}">
      <dsp:nvSpPr>
        <dsp:cNvPr id="0" name=""/>
        <dsp:cNvSpPr/>
      </dsp:nvSpPr>
      <dsp:spPr>
        <a:xfrm>
          <a:off x="8041581" y="1658794"/>
          <a:ext cx="482717" cy="167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77"/>
              </a:lnTo>
              <a:lnTo>
                <a:pt x="482717" y="83777"/>
              </a:lnTo>
              <a:lnTo>
                <a:pt x="482717" y="16755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6DC4B-F5A8-924C-9CE0-726D1FC5EB74}">
      <dsp:nvSpPr>
        <dsp:cNvPr id="0" name=""/>
        <dsp:cNvSpPr/>
      </dsp:nvSpPr>
      <dsp:spPr>
        <a:xfrm>
          <a:off x="7239710" y="2225290"/>
          <a:ext cx="119682" cy="933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520"/>
              </a:lnTo>
              <a:lnTo>
                <a:pt x="119682" y="93352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F91995-D685-3840-9B29-0763350ADCE3}">
      <dsp:nvSpPr>
        <dsp:cNvPr id="0" name=""/>
        <dsp:cNvSpPr/>
      </dsp:nvSpPr>
      <dsp:spPr>
        <a:xfrm>
          <a:off x="7239710" y="2225290"/>
          <a:ext cx="119682" cy="367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25"/>
              </a:lnTo>
              <a:lnTo>
                <a:pt x="119682" y="3670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E6D4A-42B3-2140-A1FD-E76D8439D8D3}">
      <dsp:nvSpPr>
        <dsp:cNvPr id="0" name=""/>
        <dsp:cNvSpPr/>
      </dsp:nvSpPr>
      <dsp:spPr>
        <a:xfrm>
          <a:off x="7558863" y="1658794"/>
          <a:ext cx="482717" cy="167554"/>
        </a:xfrm>
        <a:custGeom>
          <a:avLst/>
          <a:gdLst/>
          <a:ahLst/>
          <a:cxnLst/>
          <a:rect l="0" t="0" r="0" b="0"/>
          <a:pathLst>
            <a:path>
              <a:moveTo>
                <a:pt x="482717" y="0"/>
              </a:moveTo>
              <a:lnTo>
                <a:pt x="482717" y="83777"/>
              </a:lnTo>
              <a:lnTo>
                <a:pt x="0" y="83777"/>
              </a:lnTo>
              <a:lnTo>
                <a:pt x="0" y="16755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89B26D-C989-E44A-82B9-D97C6E143FC3}">
      <dsp:nvSpPr>
        <dsp:cNvPr id="0" name=""/>
        <dsp:cNvSpPr/>
      </dsp:nvSpPr>
      <dsp:spPr>
        <a:xfrm>
          <a:off x="4205122" y="513436"/>
          <a:ext cx="3836458" cy="746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2640"/>
              </a:lnTo>
              <a:lnTo>
                <a:pt x="3836458" y="662640"/>
              </a:lnTo>
              <a:lnTo>
                <a:pt x="3836458" y="74641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65617-DF21-4342-9466-4407CA1BD28E}">
      <dsp:nvSpPr>
        <dsp:cNvPr id="0" name=""/>
        <dsp:cNvSpPr/>
      </dsp:nvSpPr>
      <dsp:spPr>
        <a:xfrm>
          <a:off x="6074804" y="1658794"/>
          <a:ext cx="119682" cy="2066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6511"/>
              </a:lnTo>
              <a:lnTo>
                <a:pt x="119682" y="206651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A56F7-B4BF-40F6-B1CE-B136FF476DE5}">
      <dsp:nvSpPr>
        <dsp:cNvPr id="0" name=""/>
        <dsp:cNvSpPr/>
      </dsp:nvSpPr>
      <dsp:spPr>
        <a:xfrm>
          <a:off x="6074804" y="1658794"/>
          <a:ext cx="119682" cy="1500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0016"/>
              </a:lnTo>
              <a:lnTo>
                <a:pt x="119682" y="15000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154F2C-9DF0-FD42-A2EF-FFAAB45C8B5C}">
      <dsp:nvSpPr>
        <dsp:cNvPr id="0" name=""/>
        <dsp:cNvSpPr/>
      </dsp:nvSpPr>
      <dsp:spPr>
        <a:xfrm>
          <a:off x="6074804" y="1658794"/>
          <a:ext cx="119682" cy="933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520"/>
              </a:lnTo>
              <a:lnTo>
                <a:pt x="119682" y="9335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A03152-B272-2B4B-891C-0A166B21AE9D}">
      <dsp:nvSpPr>
        <dsp:cNvPr id="0" name=""/>
        <dsp:cNvSpPr/>
      </dsp:nvSpPr>
      <dsp:spPr>
        <a:xfrm>
          <a:off x="6074804" y="1658794"/>
          <a:ext cx="119682" cy="367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25"/>
              </a:lnTo>
              <a:lnTo>
                <a:pt x="119682" y="3670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2C69F-E8DA-C143-B6C6-767950B3BE7D}">
      <dsp:nvSpPr>
        <dsp:cNvPr id="0" name=""/>
        <dsp:cNvSpPr/>
      </dsp:nvSpPr>
      <dsp:spPr>
        <a:xfrm>
          <a:off x="4205122" y="513436"/>
          <a:ext cx="2188834" cy="746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2640"/>
              </a:lnTo>
              <a:lnTo>
                <a:pt x="2188834" y="662640"/>
              </a:lnTo>
              <a:lnTo>
                <a:pt x="2188834" y="74641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90867-5CA4-904E-818C-A4316D85B46A}">
      <dsp:nvSpPr>
        <dsp:cNvPr id="0" name=""/>
        <dsp:cNvSpPr/>
      </dsp:nvSpPr>
      <dsp:spPr>
        <a:xfrm>
          <a:off x="5109368" y="1658794"/>
          <a:ext cx="119682" cy="3199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9502"/>
              </a:lnTo>
              <a:lnTo>
                <a:pt x="119682" y="319950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C9B3D-7F5E-F146-8A5F-E460D1462F41}">
      <dsp:nvSpPr>
        <dsp:cNvPr id="0" name=""/>
        <dsp:cNvSpPr/>
      </dsp:nvSpPr>
      <dsp:spPr>
        <a:xfrm>
          <a:off x="5109368" y="1658794"/>
          <a:ext cx="119682" cy="2633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3006"/>
              </a:lnTo>
              <a:lnTo>
                <a:pt x="119682" y="263300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1965E9-338D-5E44-860A-379579E57410}">
      <dsp:nvSpPr>
        <dsp:cNvPr id="0" name=""/>
        <dsp:cNvSpPr/>
      </dsp:nvSpPr>
      <dsp:spPr>
        <a:xfrm>
          <a:off x="5109368" y="1658794"/>
          <a:ext cx="119682" cy="2066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6511"/>
              </a:lnTo>
              <a:lnTo>
                <a:pt x="119682" y="206651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B7D422-DA1E-7C42-9B22-0303F43A05E9}">
      <dsp:nvSpPr>
        <dsp:cNvPr id="0" name=""/>
        <dsp:cNvSpPr/>
      </dsp:nvSpPr>
      <dsp:spPr>
        <a:xfrm>
          <a:off x="5109368" y="1658794"/>
          <a:ext cx="119682" cy="1500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0016"/>
              </a:lnTo>
              <a:lnTo>
                <a:pt x="119682" y="15000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84457-B1BD-0C44-92DA-14083CB10F10}">
      <dsp:nvSpPr>
        <dsp:cNvPr id="0" name=""/>
        <dsp:cNvSpPr/>
      </dsp:nvSpPr>
      <dsp:spPr>
        <a:xfrm>
          <a:off x="5109368" y="1658794"/>
          <a:ext cx="119682" cy="933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520"/>
              </a:lnTo>
              <a:lnTo>
                <a:pt x="119682" y="9335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A82DA-C874-974E-A13F-F9F878BA81CA}">
      <dsp:nvSpPr>
        <dsp:cNvPr id="0" name=""/>
        <dsp:cNvSpPr/>
      </dsp:nvSpPr>
      <dsp:spPr>
        <a:xfrm>
          <a:off x="5109368" y="1658794"/>
          <a:ext cx="119682" cy="367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25"/>
              </a:lnTo>
              <a:lnTo>
                <a:pt x="119682" y="3670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363FB-BF98-8745-9964-3B56DD356CCD}">
      <dsp:nvSpPr>
        <dsp:cNvPr id="0" name=""/>
        <dsp:cNvSpPr/>
      </dsp:nvSpPr>
      <dsp:spPr>
        <a:xfrm>
          <a:off x="4205122" y="513436"/>
          <a:ext cx="1223398" cy="746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2640"/>
              </a:lnTo>
              <a:lnTo>
                <a:pt x="1223398" y="662640"/>
              </a:lnTo>
              <a:lnTo>
                <a:pt x="1223398" y="74641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F7E13-6258-4A35-A842-BBB148F9BDD8}">
      <dsp:nvSpPr>
        <dsp:cNvPr id="0" name=""/>
        <dsp:cNvSpPr/>
      </dsp:nvSpPr>
      <dsp:spPr>
        <a:xfrm>
          <a:off x="4143933" y="1658794"/>
          <a:ext cx="119682" cy="1500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0016"/>
              </a:lnTo>
              <a:lnTo>
                <a:pt x="119682" y="15000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2FAEC4-A1D1-6043-95BF-503B23149768}">
      <dsp:nvSpPr>
        <dsp:cNvPr id="0" name=""/>
        <dsp:cNvSpPr/>
      </dsp:nvSpPr>
      <dsp:spPr>
        <a:xfrm>
          <a:off x="4143933" y="1658794"/>
          <a:ext cx="119682" cy="933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520"/>
              </a:lnTo>
              <a:lnTo>
                <a:pt x="119682" y="9335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A861D-FAF2-014F-A02C-71E856B413A5}">
      <dsp:nvSpPr>
        <dsp:cNvPr id="0" name=""/>
        <dsp:cNvSpPr/>
      </dsp:nvSpPr>
      <dsp:spPr>
        <a:xfrm>
          <a:off x="4143933" y="1658794"/>
          <a:ext cx="119682" cy="367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25"/>
              </a:lnTo>
              <a:lnTo>
                <a:pt x="119682" y="3670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F1BB50-F9BC-1A47-99F1-4E0195BF8112}">
      <dsp:nvSpPr>
        <dsp:cNvPr id="0" name=""/>
        <dsp:cNvSpPr/>
      </dsp:nvSpPr>
      <dsp:spPr>
        <a:xfrm>
          <a:off x="4205122" y="513436"/>
          <a:ext cx="257962" cy="746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2640"/>
              </a:lnTo>
              <a:lnTo>
                <a:pt x="257962" y="662640"/>
              </a:lnTo>
              <a:lnTo>
                <a:pt x="257962" y="74641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38E4D-6244-8D43-B85F-5B99B9F8D62F}">
      <dsp:nvSpPr>
        <dsp:cNvPr id="0" name=""/>
        <dsp:cNvSpPr/>
      </dsp:nvSpPr>
      <dsp:spPr>
        <a:xfrm>
          <a:off x="3178497" y="2225290"/>
          <a:ext cx="119682" cy="933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520"/>
              </a:lnTo>
              <a:lnTo>
                <a:pt x="119682" y="93352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5D69EB-FBEE-B54A-87CC-BA1E2A2FB943}">
      <dsp:nvSpPr>
        <dsp:cNvPr id="0" name=""/>
        <dsp:cNvSpPr/>
      </dsp:nvSpPr>
      <dsp:spPr>
        <a:xfrm>
          <a:off x="3178497" y="2225290"/>
          <a:ext cx="119682" cy="367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25"/>
              </a:lnTo>
              <a:lnTo>
                <a:pt x="119682" y="3670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EFAAF6-E782-A341-B24D-6C753B3615D4}">
      <dsp:nvSpPr>
        <dsp:cNvPr id="0" name=""/>
        <dsp:cNvSpPr/>
      </dsp:nvSpPr>
      <dsp:spPr>
        <a:xfrm>
          <a:off x="2532213" y="1658794"/>
          <a:ext cx="965435" cy="167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77"/>
              </a:lnTo>
              <a:lnTo>
                <a:pt x="965435" y="83777"/>
              </a:lnTo>
              <a:lnTo>
                <a:pt x="965435" y="16755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DD962-3586-634C-B056-5DFA1D2CC102}">
      <dsp:nvSpPr>
        <dsp:cNvPr id="0" name=""/>
        <dsp:cNvSpPr/>
      </dsp:nvSpPr>
      <dsp:spPr>
        <a:xfrm>
          <a:off x="2213061" y="2225290"/>
          <a:ext cx="119682" cy="1500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0016"/>
              </a:lnTo>
              <a:lnTo>
                <a:pt x="119682" y="150001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F224B1-D0C5-D44F-83EB-0C13D0E62569}">
      <dsp:nvSpPr>
        <dsp:cNvPr id="0" name=""/>
        <dsp:cNvSpPr/>
      </dsp:nvSpPr>
      <dsp:spPr>
        <a:xfrm>
          <a:off x="2213061" y="2225290"/>
          <a:ext cx="119682" cy="933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520"/>
              </a:lnTo>
              <a:lnTo>
                <a:pt x="119682" y="93352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B60249-2894-ED48-A36A-9B5A7F5CD902}">
      <dsp:nvSpPr>
        <dsp:cNvPr id="0" name=""/>
        <dsp:cNvSpPr/>
      </dsp:nvSpPr>
      <dsp:spPr>
        <a:xfrm>
          <a:off x="2213061" y="2225290"/>
          <a:ext cx="119682" cy="367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25"/>
              </a:lnTo>
              <a:lnTo>
                <a:pt x="119682" y="3670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8C030-A756-114D-91EC-95CB87F54318}">
      <dsp:nvSpPr>
        <dsp:cNvPr id="0" name=""/>
        <dsp:cNvSpPr/>
      </dsp:nvSpPr>
      <dsp:spPr>
        <a:xfrm>
          <a:off x="2486493" y="1658794"/>
          <a:ext cx="91440" cy="1675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755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88E84-24D9-904B-B8CE-F90F37BAB8CA}">
      <dsp:nvSpPr>
        <dsp:cNvPr id="0" name=""/>
        <dsp:cNvSpPr/>
      </dsp:nvSpPr>
      <dsp:spPr>
        <a:xfrm>
          <a:off x="1247625" y="2225290"/>
          <a:ext cx="119682" cy="933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520"/>
              </a:lnTo>
              <a:lnTo>
                <a:pt x="119682" y="93352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260D8-C15F-8D41-8F23-C10C968BC285}">
      <dsp:nvSpPr>
        <dsp:cNvPr id="0" name=""/>
        <dsp:cNvSpPr/>
      </dsp:nvSpPr>
      <dsp:spPr>
        <a:xfrm>
          <a:off x="1247625" y="2225290"/>
          <a:ext cx="119682" cy="367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25"/>
              </a:lnTo>
              <a:lnTo>
                <a:pt x="119682" y="3670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EE0D4-05F2-0648-BF34-26696D878BE2}">
      <dsp:nvSpPr>
        <dsp:cNvPr id="0" name=""/>
        <dsp:cNvSpPr/>
      </dsp:nvSpPr>
      <dsp:spPr>
        <a:xfrm>
          <a:off x="1566777" y="1658794"/>
          <a:ext cx="965435" cy="167554"/>
        </a:xfrm>
        <a:custGeom>
          <a:avLst/>
          <a:gdLst/>
          <a:ahLst/>
          <a:cxnLst/>
          <a:rect l="0" t="0" r="0" b="0"/>
          <a:pathLst>
            <a:path>
              <a:moveTo>
                <a:pt x="965435" y="0"/>
              </a:moveTo>
              <a:lnTo>
                <a:pt x="965435" y="83777"/>
              </a:lnTo>
              <a:lnTo>
                <a:pt x="0" y="83777"/>
              </a:lnTo>
              <a:lnTo>
                <a:pt x="0" y="16755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A42DB-619F-7E42-B330-B2414A44F6F0}">
      <dsp:nvSpPr>
        <dsp:cNvPr id="0" name=""/>
        <dsp:cNvSpPr/>
      </dsp:nvSpPr>
      <dsp:spPr>
        <a:xfrm>
          <a:off x="2532213" y="513436"/>
          <a:ext cx="1672908" cy="746417"/>
        </a:xfrm>
        <a:custGeom>
          <a:avLst/>
          <a:gdLst/>
          <a:ahLst/>
          <a:cxnLst/>
          <a:rect l="0" t="0" r="0" b="0"/>
          <a:pathLst>
            <a:path>
              <a:moveTo>
                <a:pt x="1672908" y="0"/>
              </a:moveTo>
              <a:lnTo>
                <a:pt x="1672908" y="662640"/>
              </a:lnTo>
              <a:lnTo>
                <a:pt x="0" y="662640"/>
              </a:lnTo>
              <a:lnTo>
                <a:pt x="0" y="74641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52B8C7-333D-6842-B658-E88A3D82E9D4}">
      <dsp:nvSpPr>
        <dsp:cNvPr id="0" name=""/>
        <dsp:cNvSpPr/>
      </dsp:nvSpPr>
      <dsp:spPr>
        <a:xfrm>
          <a:off x="82719" y="1658794"/>
          <a:ext cx="119682" cy="1500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0016"/>
              </a:lnTo>
              <a:lnTo>
                <a:pt x="119682" y="15000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28749-546A-9840-85ED-AD84C0955F71}">
      <dsp:nvSpPr>
        <dsp:cNvPr id="0" name=""/>
        <dsp:cNvSpPr/>
      </dsp:nvSpPr>
      <dsp:spPr>
        <a:xfrm>
          <a:off x="82719" y="1658794"/>
          <a:ext cx="119682" cy="933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520"/>
              </a:lnTo>
              <a:lnTo>
                <a:pt x="119682" y="9335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90964D-3865-8B47-9FB2-F194EE8B1D0F}">
      <dsp:nvSpPr>
        <dsp:cNvPr id="0" name=""/>
        <dsp:cNvSpPr/>
      </dsp:nvSpPr>
      <dsp:spPr>
        <a:xfrm>
          <a:off x="82719" y="1658794"/>
          <a:ext cx="119682" cy="367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25"/>
              </a:lnTo>
              <a:lnTo>
                <a:pt x="119682" y="3670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885F1-0362-354D-AB0E-1378C7651CF6}">
      <dsp:nvSpPr>
        <dsp:cNvPr id="0" name=""/>
        <dsp:cNvSpPr/>
      </dsp:nvSpPr>
      <dsp:spPr>
        <a:xfrm>
          <a:off x="401871" y="513436"/>
          <a:ext cx="3803250" cy="746417"/>
        </a:xfrm>
        <a:custGeom>
          <a:avLst/>
          <a:gdLst/>
          <a:ahLst/>
          <a:cxnLst/>
          <a:rect l="0" t="0" r="0" b="0"/>
          <a:pathLst>
            <a:path>
              <a:moveTo>
                <a:pt x="3803250" y="0"/>
              </a:moveTo>
              <a:lnTo>
                <a:pt x="3803250" y="662640"/>
              </a:lnTo>
              <a:lnTo>
                <a:pt x="0" y="662640"/>
              </a:lnTo>
              <a:lnTo>
                <a:pt x="0" y="74641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F6C22-01CE-614A-8BB0-6650AF9F42CE}">
      <dsp:nvSpPr>
        <dsp:cNvPr id="0" name=""/>
        <dsp:cNvSpPr/>
      </dsp:nvSpPr>
      <dsp:spPr>
        <a:xfrm>
          <a:off x="3806182" y="114496"/>
          <a:ext cx="797880" cy="39894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Market Feasibility</a:t>
          </a:r>
        </a:p>
      </dsp:txBody>
      <dsp:txXfrm>
        <a:off x="3806182" y="114496"/>
        <a:ext cx="797880" cy="398940"/>
      </dsp:txXfrm>
    </dsp:sp>
    <dsp:sp modelId="{2E31F43A-CD5A-2E4D-BAD5-69B29FC4A5E6}">
      <dsp:nvSpPr>
        <dsp:cNvPr id="0" name=""/>
        <dsp:cNvSpPr/>
      </dsp:nvSpPr>
      <dsp:spPr>
        <a:xfrm>
          <a:off x="2931" y="1259854"/>
          <a:ext cx="797880" cy="3989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Healthcare</a:t>
          </a:r>
          <a:endParaRPr lang="en-US" sz="900" kern="1200" dirty="0"/>
        </a:p>
      </dsp:txBody>
      <dsp:txXfrm>
        <a:off x="2931" y="1259854"/>
        <a:ext cx="797880" cy="398940"/>
      </dsp:txXfrm>
    </dsp:sp>
    <dsp:sp modelId="{6789EC61-12DD-3E49-A99C-2F3BFF2886B8}">
      <dsp:nvSpPr>
        <dsp:cNvPr id="0" name=""/>
        <dsp:cNvSpPr/>
      </dsp:nvSpPr>
      <dsp:spPr>
        <a:xfrm>
          <a:off x="202401" y="1826349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/>
            <a:t>Hospitals</a:t>
          </a:r>
          <a:endParaRPr lang="en-GB" sz="900" kern="1200" dirty="0"/>
        </a:p>
      </dsp:txBody>
      <dsp:txXfrm>
        <a:off x="202401" y="1826349"/>
        <a:ext cx="797880" cy="398940"/>
      </dsp:txXfrm>
    </dsp:sp>
    <dsp:sp modelId="{3461FAE5-399C-494B-A0AB-1C07544D5818}">
      <dsp:nvSpPr>
        <dsp:cNvPr id="0" name=""/>
        <dsp:cNvSpPr/>
      </dsp:nvSpPr>
      <dsp:spPr>
        <a:xfrm>
          <a:off x="202401" y="2392845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Pharmacy</a:t>
          </a:r>
        </a:p>
      </dsp:txBody>
      <dsp:txXfrm>
        <a:off x="202401" y="2392845"/>
        <a:ext cx="797880" cy="398940"/>
      </dsp:txXfrm>
    </dsp:sp>
    <dsp:sp modelId="{B24ECC96-A342-E042-BC7A-CF485111332D}">
      <dsp:nvSpPr>
        <dsp:cNvPr id="0" name=""/>
        <dsp:cNvSpPr/>
      </dsp:nvSpPr>
      <dsp:spPr>
        <a:xfrm>
          <a:off x="202401" y="2959340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/>
            <a:t>Clinic</a:t>
          </a:r>
          <a:endParaRPr lang="en-US" sz="900" kern="1200"/>
        </a:p>
      </dsp:txBody>
      <dsp:txXfrm>
        <a:off x="202401" y="2959340"/>
        <a:ext cx="797880" cy="398940"/>
      </dsp:txXfrm>
    </dsp:sp>
    <dsp:sp modelId="{730F24A0-E351-B345-94E0-E360DB41B400}">
      <dsp:nvSpPr>
        <dsp:cNvPr id="0" name=""/>
        <dsp:cNvSpPr/>
      </dsp:nvSpPr>
      <dsp:spPr>
        <a:xfrm>
          <a:off x="2133273" y="1259854"/>
          <a:ext cx="797880" cy="3989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Education</a:t>
          </a:r>
          <a:endParaRPr lang="en-US" sz="900" kern="1200" dirty="0"/>
        </a:p>
      </dsp:txBody>
      <dsp:txXfrm>
        <a:off x="2133273" y="1259854"/>
        <a:ext cx="797880" cy="398940"/>
      </dsp:txXfrm>
    </dsp:sp>
    <dsp:sp modelId="{3F4D260B-AE75-524F-8D42-9346C45A4F19}">
      <dsp:nvSpPr>
        <dsp:cNvPr id="0" name=""/>
        <dsp:cNvSpPr/>
      </dsp:nvSpPr>
      <dsp:spPr>
        <a:xfrm>
          <a:off x="1167837" y="1826349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University</a:t>
          </a:r>
        </a:p>
      </dsp:txBody>
      <dsp:txXfrm>
        <a:off x="1167837" y="1826349"/>
        <a:ext cx="797880" cy="398940"/>
      </dsp:txXfrm>
    </dsp:sp>
    <dsp:sp modelId="{6AC62FF9-6C65-5943-B60C-02FC7F0DE0EB}">
      <dsp:nvSpPr>
        <dsp:cNvPr id="0" name=""/>
        <dsp:cNvSpPr/>
      </dsp:nvSpPr>
      <dsp:spPr>
        <a:xfrm>
          <a:off x="1367307" y="2392845"/>
          <a:ext cx="797880" cy="39894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Public</a:t>
          </a:r>
        </a:p>
      </dsp:txBody>
      <dsp:txXfrm>
        <a:off x="1367307" y="2392845"/>
        <a:ext cx="797880" cy="398940"/>
      </dsp:txXfrm>
    </dsp:sp>
    <dsp:sp modelId="{5F713CE8-975A-DA43-9B04-516CFB29B7AA}">
      <dsp:nvSpPr>
        <dsp:cNvPr id="0" name=""/>
        <dsp:cNvSpPr/>
      </dsp:nvSpPr>
      <dsp:spPr>
        <a:xfrm>
          <a:off x="1367307" y="2959340"/>
          <a:ext cx="797880" cy="39894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Private</a:t>
          </a:r>
        </a:p>
      </dsp:txBody>
      <dsp:txXfrm>
        <a:off x="1367307" y="2959340"/>
        <a:ext cx="797880" cy="398940"/>
      </dsp:txXfrm>
    </dsp:sp>
    <dsp:sp modelId="{81DC5F0A-06D8-3340-B2AE-A3DEB98D4999}">
      <dsp:nvSpPr>
        <dsp:cNvPr id="0" name=""/>
        <dsp:cNvSpPr/>
      </dsp:nvSpPr>
      <dsp:spPr>
        <a:xfrm>
          <a:off x="2133273" y="1826349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SMA</a:t>
          </a:r>
        </a:p>
      </dsp:txBody>
      <dsp:txXfrm>
        <a:off x="2133273" y="1826349"/>
        <a:ext cx="797880" cy="398940"/>
      </dsp:txXfrm>
    </dsp:sp>
    <dsp:sp modelId="{BB753330-3F81-7D46-A792-20008622F4CF}">
      <dsp:nvSpPr>
        <dsp:cNvPr id="0" name=""/>
        <dsp:cNvSpPr/>
      </dsp:nvSpPr>
      <dsp:spPr>
        <a:xfrm>
          <a:off x="2332743" y="2392845"/>
          <a:ext cx="797880" cy="39894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 err="1"/>
            <a:t>Kejuruan</a:t>
          </a:r>
          <a:endParaRPr lang="en-GB" sz="900" kern="1200" dirty="0"/>
        </a:p>
      </dsp:txBody>
      <dsp:txXfrm>
        <a:off x="2332743" y="2392845"/>
        <a:ext cx="797880" cy="398940"/>
      </dsp:txXfrm>
    </dsp:sp>
    <dsp:sp modelId="{2FAC2E83-F87E-3245-8950-01EFDD1F3F96}">
      <dsp:nvSpPr>
        <dsp:cNvPr id="0" name=""/>
        <dsp:cNvSpPr/>
      </dsp:nvSpPr>
      <dsp:spPr>
        <a:xfrm>
          <a:off x="2332743" y="2959340"/>
          <a:ext cx="797880" cy="39894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Private</a:t>
          </a:r>
        </a:p>
      </dsp:txBody>
      <dsp:txXfrm>
        <a:off x="2332743" y="2959340"/>
        <a:ext cx="797880" cy="398940"/>
      </dsp:txXfrm>
    </dsp:sp>
    <dsp:sp modelId="{30AD823F-4D2D-0E41-9852-626C31F16315}">
      <dsp:nvSpPr>
        <dsp:cNvPr id="0" name=""/>
        <dsp:cNvSpPr/>
      </dsp:nvSpPr>
      <dsp:spPr>
        <a:xfrm>
          <a:off x="2332743" y="3525835"/>
          <a:ext cx="797880" cy="39894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Public</a:t>
          </a:r>
        </a:p>
      </dsp:txBody>
      <dsp:txXfrm>
        <a:off x="2332743" y="3525835"/>
        <a:ext cx="797880" cy="398940"/>
      </dsp:txXfrm>
    </dsp:sp>
    <dsp:sp modelId="{262E39DD-8822-4D49-8B1F-B5BDB79A1043}">
      <dsp:nvSpPr>
        <dsp:cNvPr id="0" name=""/>
        <dsp:cNvSpPr/>
      </dsp:nvSpPr>
      <dsp:spPr>
        <a:xfrm>
          <a:off x="3098709" y="1826349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SMP</a:t>
          </a:r>
        </a:p>
      </dsp:txBody>
      <dsp:txXfrm>
        <a:off x="3098709" y="1826349"/>
        <a:ext cx="797880" cy="398940"/>
      </dsp:txXfrm>
    </dsp:sp>
    <dsp:sp modelId="{0EBD32AA-15F5-A44E-A31D-95F322CDB919}">
      <dsp:nvSpPr>
        <dsp:cNvPr id="0" name=""/>
        <dsp:cNvSpPr/>
      </dsp:nvSpPr>
      <dsp:spPr>
        <a:xfrm>
          <a:off x="3298179" y="2392845"/>
          <a:ext cx="797880" cy="39894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Private</a:t>
          </a:r>
        </a:p>
      </dsp:txBody>
      <dsp:txXfrm>
        <a:off x="3298179" y="2392845"/>
        <a:ext cx="797880" cy="398940"/>
      </dsp:txXfrm>
    </dsp:sp>
    <dsp:sp modelId="{14695652-E419-BA46-A1D3-2656924143A0}">
      <dsp:nvSpPr>
        <dsp:cNvPr id="0" name=""/>
        <dsp:cNvSpPr/>
      </dsp:nvSpPr>
      <dsp:spPr>
        <a:xfrm>
          <a:off x="3298179" y="2959340"/>
          <a:ext cx="797880" cy="39894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Public</a:t>
          </a:r>
        </a:p>
      </dsp:txBody>
      <dsp:txXfrm>
        <a:off x="3298179" y="2959340"/>
        <a:ext cx="797880" cy="398940"/>
      </dsp:txXfrm>
    </dsp:sp>
    <dsp:sp modelId="{5A8E0795-6C35-6247-A1CB-CCF5348A36DB}">
      <dsp:nvSpPr>
        <dsp:cNvPr id="0" name=""/>
        <dsp:cNvSpPr/>
      </dsp:nvSpPr>
      <dsp:spPr>
        <a:xfrm>
          <a:off x="4064144" y="1259854"/>
          <a:ext cx="797880" cy="3989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Organisations</a:t>
          </a:r>
          <a:endParaRPr lang="en-US" sz="900" kern="1200" dirty="0"/>
        </a:p>
      </dsp:txBody>
      <dsp:txXfrm>
        <a:off x="4064144" y="1259854"/>
        <a:ext cx="797880" cy="398940"/>
      </dsp:txXfrm>
    </dsp:sp>
    <dsp:sp modelId="{239C4D0C-77F0-044B-97CC-F52674284EC7}">
      <dsp:nvSpPr>
        <dsp:cNvPr id="0" name=""/>
        <dsp:cNvSpPr/>
      </dsp:nvSpPr>
      <dsp:spPr>
        <a:xfrm>
          <a:off x="4263615" y="1826349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/>
            <a:t>Government Organisation</a:t>
          </a:r>
          <a:endParaRPr lang="en-GB" sz="900" kern="1200" dirty="0"/>
        </a:p>
      </dsp:txBody>
      <dsp:txXfrm>
        <a:off x="4263615" y="1826349"/>
        <a:ext cx="797880" cy="398940"/>
      </dsp:txXfrm>
    </dsp:sp>
    <dsp:sp modelId="{7250958A-80BB-524D-A3DF-E64F046077EA}">
      <dsp:nvSpPr>
        <dsp:cNvPr id="0" name=""/>
        <dsp:cNvSpPr/>
      </dsp:nvSpPr>
      <dsp:spPr>
        <a:xfrm>
          <a:off x="4263615" y="2392845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Community Organisation</a:t>
          </a:r>
        </a:p>
      </dsp:txBody>
      <dsp:txXfrm>
        <a:off x="4263615" y="2392845"/>
        <a:ext cx="797880" cy="398940"/>
      </dsp:txXfrm>
    </dsp:sp>
    <dsp:sp modelId="{A5DC801C-0E23-400A-8DD9-7226647532A6}">
      <dsp:nvSpPr>
        <dsp:cNvPr id="0" name=""/>
        <dsp:cNvSpPr/>
      </dsp:nvSpPr>
      <dsp:spPr>
        <a:xfrm>
          <a:off x="4263615" y="2959340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Distance to nearest port</a:t>
          </a:r>
        </a:p>
      </dsp:txBody>
      <dsp:txXfrm>
        <a:off x="4263615" y="2959340"/>
        <a:ext cx="797880" cy="398940"/>
      </dsp:txXfrm>
    </dsp:sp>
    <dsp:sp modelId="{35604E46-52A5-8A4D-8938-815BF6E77373}">
      <dsp:nvSpPr>
        <dsp:cNvPr id="0" name=""/>
        <dsp:cNvSpPr/>
      </dsp:nvSpPr>
      <dsp:spPr>
        <a:xfrm>
          <a:off x="5029580" y="1259854"/>
          <a:ext cx="797880" cy="3989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Income Variety</a:t>
          </a:r>
        </a:p>
      </dsp:txBody>
      <dsp:txXfrm>
        <a:off x="5029580" y="1259854"/>
        <a:ext cx="797880" cy="398940"/>
      </dsp:txXfrm>
    </dsp:sp>
    <dsp:sp modelId="{306AD049-D03D-A242-B7AE-EC2CE4AC3C67}">
      <dsp:nvSpPr>
        <dsp:cNvPr id="0" name=""/>
        <dsp:cNvSpPr/>
      </dsp:nvSpPr>
      <dsp:spPr>
        <a:xfrm>
          <a:off x="5229051" y="1826349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Agriculture</a:t>
          </a:r>
        </a:p>
      </dsp:txBody>
      <dsp:txXfrm>
        <a:off x="5229051" y="1826349"/>
        <a:ext cx="797880" cy="398940"/>
      </dsp:txXfrm>
    </dsp:sp>
    <dsp:sp modelId="{2F4BC5C1-11BD-F74D-BF69-784CF9BEBA04}">
      <dsp:nvSpPr>
        <dsp:cNvPr id="0" name=""/>
        <dsp:cNvSpPr/>
      </dsp:nvSpPr>
      <dsp:spPr>
        <a:xfrm>
          <a:off x="5229051" y="2392845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Mining</a:t>
          </a:r>
        </a:p>
      </dsp:txBody>
      <dsp:txXfrm>
        <a:off x="5229051" y="2392845"/>
        <a:ext cx="797880" cy="398940"/>
      </dsp:txXfrm>
    </dsp:sp>
    <dsp:sp modelId="{0457D189-BAE3-A444-8FF2-39890D41CB7E}">
      <dsp:nvSpPr>
        <dsp:cNvPr id="0" name=""/>
        <dsp:cNvSpPr/>
      </dsp:nvSpPr>
      <dsp:spPr>
        <a:xfrm>
          <a:off x="5229051" y="2959340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Manufacturing</a:t>
          </a:r>
        </a:p>
      </dsp:txBody>
      <dsp:txXfrm>
        <a:off x="5229051" y="2959340"/>
        <a:ext cx="797880" cy="398940"/>
      </dsp:txXfrm>
    </dsp:sp>
    <dsp:sp modelId="{34ECE4D3-21B7-B04F-8927-E43BEFF97C6F}">
      <dsp:nvSpPr>
        <dsp:cNvPr id="0" name=""/>
        <dsp:cNvSpPr/>
      </dsp:nvSpPr>
      <dsp:spPr>
        <a:xfrm>
          <a:off x="5229051" y="3525835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Trading</a:t>
          </a:r>
        </a:p>
      </dsp:txBody>
      <dsp:txXfrm>
        <a:off x="5229051" y="3525835"/>
        <a:ext cx="797880" cy="398940"/>
      </dsp:txXfrm>
    </dsp:sp>
    <dsp:sp modelId="{BC448705-F4CA-C24E-8C67-31F02736793C}">
      <dsp:nvSpPr>
        <dsp:cNvPr id="0" name=""/>
        <dsp:cNvSpPr/>
      </dsp:nvSpPr>
      <dsp:spPr>
        <a:xfrm>
          <a:off x="5229051" y="4092331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Transportation</a:t>
          </a:r>
        </a:p>
      </dsp:txBody>
      <dsp:txXfrm>
        <a:off x="5229051" y="4092331"/>
        <a:ext cx="797880" cy="398940"/>
      </dsp:txXfrm>
    </dsp:sp>
    <dsp:sp modelId="{7BDF28E8-439B-BE41-9DCE-CB1A403675C3}">
      <dsp:nvSpPr>
        <dsp:cNvPr id="0" name=""/>
        <dsp:cNvSpPr/>
      </dsp:nvSpPr>
      <dsp:spPr>
        <a:xfrm>
          <a:off x="5229051" y="4658826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Services</a:t>
          </a:r>
        </a:p>
      </dsp:txBody>
      <dsp:txXfrm>
        <a:off x="5229051" y="4658826"/>
        <a:ext cx="797880" cy="398940"/>
      </dsp:txXfrm>
    </dsp:sp>
    <dsp:sp modelId="{4307B7E1-ED10-3445-BB57-15E6BF616A9F}">
      <dsp:nvSpPr>
        <dsp:cNvPr id="0" name=""/>
        <dsp:cNvSpPr/>
      </dsp:nvSpPr>
      <dsp:spPr>
        <a:xfrm>
          <a:off x="5995016" y="1259854"/>
          <a:ext cx="797880" cy="3989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Financial Services</a:t>
          </a:r>
        </a:p>
      </dsp:txBody>
      <dsp:txXfrm>
        <a:off x="5995016" y="1259854"/>
        <a:ext cx="797880" cy="398940"/>
      </dsp:txXfrm>
    </dsp:sp>
    <dsp:sp modelId="{980C0168-9A9D-FA42-B89E-D773DD21DE2C}">
      <dsp:nvSpPr>
        <dsp:cNvPr id="0" name=""/>
        <dsp:cNvSpPr/>
      </dsp:nvSpPr>
      <dsp:spPr>
        <a:xfrm>
          <a:off x="6194486" y="1826349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/>
            <a:t>Banks</a:t>
          </a:r>
          <a:endParaRPr lang="en-GB" sz="900" kern="1200" dirty="0"/>
        </a:p>
      </dsp:txBody>
      <dsp:txXfrm>
        <a:off x="6194486" y="1826349"/>
        <a:ext cx="797880" cy="398940"/>
      </dsp:txXfrm>
    </dsp:sp>
    <dsp:sp modelId="{A94DDC43-5AEB-8148-AB68-CCB34F9EC419}">
      <dsp:nvSpPr>
        <dsp:cNvPr id="0" name=""/>
        <dsp:cNvSpPr/>
      </dsp:nvSpPr>
      <dsp:spPr>
        <a:xfrm>
          <a:off x="6194486" y="2392845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 err="1"/>
            <a:t>Koperasi</a:t>
          </a:r>
          <a:endParaRPr lang="en-GB" sz="900" kern="1200" dirty="0"/>
        </a:p>
      </dsp:txBody>
      <dsp:txXfrm>
        <a:off x="6194486" y="2392845"/>
        <a:ext cx="797880" cy="398940"/>
      </dsp:txXfrm>
    </dsp:sp>
    <dsp:sp modelId="{26CAB606-3BE3-4D49-9833-44CFF7AEF59F}">
      <dsp:nvSpPr>
        <dsp:cNvPr id="0" name=""/>
        <dsp:cNvSpPr/>
      </dsp:nvSpPr>
      <dsp:spPr>
        <a:xfrm>
          <a:off x="6194486" y="2959340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% household have loan</a:t>
          </a:r>
        </a:p>
      </dsp:txBody>
      <dsp:txXfrm>
        <a:off x="6194486" y="2959340"/>
        <a:ext cx="797880" cy="398940"/>
      </dsp:txXfrm>
    </dsp:sp>
    <dsp:sp modelId="{EDFC45A3-1A67-4D4E-9064-221D679D46CE}">
      <dsp:nvSpPr>
        <dsp:cNvPr id="0" name=""/>
        <dsp:cNvSpPr/>
      </dsp:nvSpPr>
      <dsp:spPr>
        <a:xfrm>
          <a:off x="6194486" y="3525835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Income by area</a:t>
          </a:r>
        </a:p>
      </dsp:txBody>
      <dsp:txXfrm>
        <a:off x="6194486" y="3525835"/>
        <a:ext cx="797880" cy="398940"/>
      </dsp:txXfrm>
    </dsp:sp>
    <dsp:sp modelId="{11E1218E-BB1B-D54F-8851-94F407741E30}">
      <dsp:nvSpPr>
        <dsp:cNvPr id="0" name=""/>
        <dsp:cNvSpPr/>
      </dsp:nvSpPr>
      <dsp:spPr>
        <a:xfrm>
          <a:off x="7642640" y="1259854"/>
          <a:ext cx="797880" cy="3989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F&amp;B and Market</a:t>
          </a:r>
        </a:p>
      </dsp:txBody>
      <dsp:txXfrm>
        <a:off x="7642640" y="1259854"/>
        <a:ext cx="797880" cy="398940"/>
      </dsp:txXfrm>
    </dsp:sp>
    <dsp:sp modelId="{D5185F5B-7D15-F447-A7BE-8ECBFF417195}">
      <dsp:nvSpPr>
        <dsp:cNvPr id="0" name=""/>
        <dsp:cNvSpPr/>
      </dsp:nvSpPr>
      <dsp:spPr>
        <a:xfrm>
          <a:off x="7159922" y="1826349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F&amp;B</a:t>
          </a:r>
        </a:p>
      </dsp:txBody>
      <dsp:txXfrm>
        <a:off x="7159922" y="1826349"/>
        <a:ext cx="797880" cy="398940"/>
      </dsp:txXfrm>
    </dsp:sp>
    <dsp:sp modelId="{3AFF267A-B552-0B45-9767-0EE7D89A8399}">
      <dsp:nvSpPr>
        <dsp:cNvPr id="0" name=""/>
        <dsp:cNvSpPr/>
      </dsp:nvSpPr>
      <dsp:spPr>
        <a:xfrm>
          <a:off x="7359393" y="2392845"/>
          <a:ext cx="797880" cy="39894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Hotels</a:t>
          </a:r>
        </a:p>
      </dsp:txBody>
      <dsp:txXfrm>
        <a:off x="7359393" y="2392845"/>
        <a:ext cx="797880" cy="398940"/>
      </dsp:txXfrm>
    </dsp:sp>
    <dsp:sp modelId="{841E8793-C202-FA40-B490-C67E04B0287C}">
      <dsp:nvSpPr>
        <dsp:cNvPr id="0" name=""/>
        <dsp:cNvSpPr/>
      </dsp:nvSpPr>
      <dsp:spPr>
        <a:xfrm>
          <a:off x="7359393" y="2959340"/>
          <a:ext cx="797880" cy="39894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Restaurant</a:t>
          </a:r>
        </a:p>
      </dsp:txBody>
      <dsp:txXfrm>
        <a:off x="7359393" y="2959340"/>
        <a:ext cx="797880" cy="398940"/>
      </dsp:txXfrm>
    </dsp:sp>
    <dsp:sp modelId="{1B6E9746-D2D5-E04E-81FB-46A7C192AAEB}">
      <dsp:nvSpPr>
        <dsp:cNvPr id="0" name=""/>
        <dsp:cNvSpPr/>
      </dsp:nvSpPr>
      <dsp:spPr>
        <a:xfrm>
          <a:off x="8125358" y="1826349"/>
          <a:ext cx="797880" cy="3989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 err="1"/>
            <a:t>Pasar</a:t>
          </a:r>
          <a:endParaRPr lang="en-GB" sz="900" kern="1200" dirty="0"/>
        </a:p>
      </dsp:txBody>
      <dsp:txXfrm>
        <a:off x="8125358" y="1826349"/>
        <a:ext cx="797880" cy="398940"/>
      </dsp:txXfrm>
    </dsp:sp>
    <dsp:sp modelId="{C0BBBB3E-335D-6642-940A-D755D04F5B28}">
      <dsp:nvSpPr>
        <dsp:cNvPr id="0" name=""/>
        <dsp:cNvSpPr/>
      </dsp:nvSpPr>
      <dsp:spPr>
        <a:xfrm>
          <a:off x="8324828" y="2392845"/>
          <a:ext cx="797880" cy="39894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Modern</a:t>
          </a:r>
        </a:p>
      </dsp:txBody>
      <dsp:txXfrm>
        <a:off x="8324828" y="2392845"/>
        <a:ext cx="797880" cy="398940"/>
      </dsp:txXfrm>
    </dsp:sp>
    <dsp:sp modelId="{95FA3D3D-02E1-0744-816B-949F05914A42}">
      <dsp:nvSpPr>
        <dsp:cNvPr id="0" name=""/>
        <dsp:cNvSpPr/>
      </dsp:nvSpPr>
      <dsp:spPr>
        <a:xfrm>
          <a:off x="8324828" y="2959340"/>
          <a:ext cx="797880" cy="39894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/>
            <a:t>Traditional</a:t>
          </a:r>
        </a:p>
      </dsp:txBody>
      <dsp:txXfrm>
        <a:off x="8324828" y="2959340"/>
        <a:ext cx="797880" cy="3989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32E29-6CDC-2348-A845-18763BAC82F2}">
      <dsp:nvSpPr>
        <dsp:cNvPr id="0" name=""/>
        <dsp:cNvSpPr/>
      </dsp:nvSpPr>
      <dsp:spPr>
        <a:xfrm>
          <a:off x="7114" y="0"/>
          <a:ext cx="1366605" cy="456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35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Propinsi</a:t>
          </a:r>
          <a:endParaRPr lang="en-US" sz="1200" kern="1200" dirty="0"/>
        </a:p>
      </dsp:txBody>
      <dsp:txXfrm>
        <a:off x="20494" y="13380"/>
        <a:ext cx="1339845" cy="430062"/>
      </dsp:txXfrm>
    </dsp:sp>
    <dsp:sp modelId="{93184225-B817-8441-A2E0-FB2C30195D39}">
      <dsp:nvSpPr>
        <dsp:cNvPr id="0" name=""/>
        <dsp:cNvSpPr/>
      </dsp:nvSpPr>
      <dsp:spPr>
        <a:xfrm>
          <a:off x="1510380" y="58951"/>
          <a:ext cx="289720" cy="3389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/>
        </a:p>
      </dsp:txBody>
      <dsp:txXfrm>
        <a:off x="1510380" y="126735"/>
        <a:ext cx="202804" cy="203350"/>
      </dsp:txXfrm>
    </dsp:sp>
    <dsp:sp modelId="{5C80D14A-EB80-5840-AF01-608469A06C7A}">
      <dsp:nvSpPr>
        <dsp:cNvPr id="0" name=""/>
        <dsp:cNvSpPr/>
      </dsp:nvSpPr>
      <dsp:spPr>
        <a:xfrm>
          <a:off x="1920362" y="0"/>
          <a:ext cx="1366605" cy="456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461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Kabupaten</a:t>
          </a:r>
          <a:endParaRPr lang="en-US" sz="1200" kern="1200" dirty="0"/>
        </a:p>
      </dsp:txBody>
      <dsp:txXfrm>
        <a:off x="1933742" y="13380"/>
        <a:ext cx="1339845" cy="430062"/>
      </dsp:txXfrm>
    </dsp:sp>
    <dsp:sp modelId="{FAD7B559-09B0-704B-BB05-9B221170ED34}">
      <dsp:nvSpPr>
        <dsp:cNvPr id="0" name=""/>
        <dsp:cNvSpPr/>
      </dsp:nvSpPr>
      <dsp:spPr>
        <a:xfrm>
          <a:off x="3423628" y="58951"/>
          <a:ext cx="289720" cy="3389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/>
        </a:p>
      </dsp:txBody>
      <dsp:txXfrm>
        <a:off x="3423628" y="126735"/>
        <a:ext cx="202804" cy="203350"/>
      </dsp:txXfrm>
    </dsp:sp>
    <dsp:sp modelId="{C7F5A606-837D-A04A-BA46-F760F3296E8B}">
      <dsp:nvSpPr>
        <dsp:cNvPr id="0" name=""/>
        <dsp:cNvSpPr/>
      </dsp:nvSpPr>
      <dsp:spPr>
        <a:xfrm>
          <a:off x="3833609" y="0"/>
          <a:ext cx="1366605" cy="456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3800+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Kecamatan</a:t>
          </a:r>
          <a:endParaRPr lang="en-US" sz="1200" kern="1200" dirty="0"/>
        </a:p>
      </dsp:txBody>
      <dsp:txXfrm>
        <a:off x="3846989" y="13380"/>
        <a:ext cx="1339845" cy="4300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04706-18BF-40CA-A435-80EEE08C94BC}">
      <dsp:nvSpPr>
        <dsp:cNvPr id="0" name=""/>
        <dsp:cNvSpPr/>
      </dsp:nvSpPr>
      <dsp:spPr>
        <a:xfrm>
          <a:off x="4247764" y="2950792"/>
          <a:ext cx="230439" cy="1797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7426"/>
              </a:lnTo>
              <a:lnTo>
                <a:pt x="230439" y="179742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57392-8FD1-42BF-8E82-B55EEF4CDBF6}">
      <dsp:nvSpPr>
        <dsp:cNvPr id="0" name=""/>
        <dsp:cNvSpPr/>
      </dsp:nvSpPr>
      <dsp:spPr>
        <a:xfrm>
          <a:off x="4247764" y="2950792"/>
          <a:ext cx="230439" cy="706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6680"/>
              </a:lnTo>
              <a:lnTo>
                <a:pt x="230439" y="70668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DF4535-4B82-4CB3-8C5C-4C3349116452}">
      <dsp:nvSpPr>
        <dsp:cNvPr id="0" name=""/>
        <dsp:cNvSpPr/>
      </dsp:nvSpPr>
      <dsp:spPr>
        <a:xfrm>
          <a:off x="4816548" y="1860047"/>
          <a:ext cx="91440" cy="322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61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792DD-8EEE-462A-912A-0EE413FE6B5F}">
      <dsp:nvSpPr>
        <dsp:cNvPr id="0" name=""/>
        <dsp:cNvSpPr/>
      </dsp:nvSpPr>
      <dsp:spPr>
        <a:xfrm>
          <a:off x="3740797" y="769301"/>
          <a:ext cx="1121471" cy="322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307"/>
              </a:lnTo>
              <a:lnTo>
                <a:pt x="1121471" y="161307"/>
              </a:lnTo>
              <a:lnTo>
                <a:pt x="1121471" y="32261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48352-7D4E-4FBF-9FBB-A1A72B67ABB4}">
      <dsp:nvSpPr>
        <dsp:cNvPr id="0" name=""/>
        <dsp:cNvSpPr/>
      </dsp:nvSpPr>
      <dsp:spPr>
        <a:xfrm>
          <a:off x="2004821" y="1860047"/>
          <a:ext cx="230439" cy="1797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7426"/>
              </a:lnTo>
              <a:lnTo>
                <a:pt x="230439" y="179742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1DD12-C9B7-40EA-9461-819A6545C317}">
      <dsp:nvSpPr>
        <dsp:cNvPr id="0" name=""/>
        <dsp:cNvSpPr/>
      </dsp:nvSpPr>
      <dsp:spPr>
        <a:xfrm>
          <a:off x="2004821" y="1860047"/>
          <a:ext cx="230439" cy="706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6680"/>
              </a:lnTo>
              <a:lnTo>
                <a:pt x="230439" y="70668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1CD7B-47D9-4F79-AD49-1A92309AE72B}">
      <dsp:nvSpPr>
        <dsp:cNvPr id="0" name=""/>
        <dsp:cNvSpPr/>
      </dsp:nvSpPr>
      <dsp:spPr>
        <a:xfrm>
          <a:off x="2619326" y="769301"/>
          <a:ext cx="1121471" cy="322615"/>
        </a:xfrm>
        <a:custGeom>
          <a:avLst/>
          <a:gdLst/>
          <a:ahLst/>
          <a:cxnLst/>
          <a:rect l="0" t="0" r="0" b="0"/>
          <a:pathLst>
            <a:path>
              <a:moveTo>
                <a:pt x="1121471" y="0"/>
              </a:moveTo>
              <a:lnTo>
                <a:pt x="1121471" y="161307"/>
              </a:lnTo>
              <a:lnTo>
                <a:pt x="0" y="161307"/>
              </a:lnTo>
              <a:lnTo>
                <a:pt x="0" y="32261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D8849-0B4F-49F5-BD86-64AF30A2DEEF}">
      <dsp:nvSpPr>
        <dsp:cNvPr id="0" name=""/>
        <dsp:cNvSpPr/>
      </dsp:nvSpPr>
      <dsp:spPr>
        <a:xfrm>
          <a:off x="2972666" y="1170"/>
          <a:ext cx="1536261" cy="7681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Available </a:t>
          </a:r>
          <a:r>
            <a:rPr lang="en-US" sz="1600" kern="1200" dirty="0" smtClean="0"/>
            <a:t>Data for Modelling</a:t>
          </a:r>
          <a:endParaRPr lang="en-US" sz="1600" kern="1200" dirty="0"/>
        </a:p>
      </dsp:txBody>
      <dsp:txXfrm>
        <a:off x="2972666" y="1170"/>
        <a:ext cx="1536261" cy="768130"/>
      </dsp:txXfrm>
    </dsp:sp>
    <dsp:sp modelId="{9C6355A2-0C79-4659-9D36-7BD90DD61723}">
      <dsp:nvSpPr>
        <dsp:cNvPr id="0" name=""/>
        <dsp:cNvSpPr/>
      </dsp:nvSpPr>
      <dsp:spPr>
        <a:xfrm>
          <a:off x="1851195" y="1091916"/>
          <a:ext cx="1536261" cy="7681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Sufficient data</a:t>
          </a:r>
          <a:endParaRPr lang="en-US" sz="1600" kern="1200" dirty="0"/>
        </a:p>
      </dsp:txBody>
      <dsp:txXfrm>
        <a:off x="1851195" y="1091916"/>
        <a:ext cx="1536261" cy="768130"/>
      </dsp:txXfrm>
    </dsp:sp>
    <dsp:sp modelId="{81605F41-6E9C-425D-923D-00212B01AA4E}">
      <dsp:nvSpPr>
        <dsp:cNvPr id="0" name=""/>
        <dsp:cNvSpPr/>
      </dsp:nvSpPr>
      <dsp:spPr>
        <a:xfrm>
          <a:off x="2235261" y="2182662"/>
          <a:ext cx="1536261" cy="7681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Use part of data (70%) for model development</a:t>
          </a:r>
        </a:p>
      </dsp:txBody>
      <dsp:txXfrm>
        <a:off x="2235261" y="2182662"/>
        <a:ext cx="1536261" cy="768130"/>
      </dsp:txXfrm>
    </dsp:sp>
    <dsp:sp modelId="{7A664CA6-104E-4085-8180-D3FECE5CA907}">
      <dsp:nvSpPr>
        <dsp:cNvPr id="0" name=""/>
        <dsp:cNvSpPr/>
      </dsp:nvSpPr>
      <dsp:spPr>
        <a:xfrm>
          <a:off x="2235261" y="3273407"/>
          <a:ext cx="1536261" cy="7681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Use other data (30%) for model validation</a:t>
          </a:r>
        </a:p>
      </dsp:txBody>
      <dsp:txXfrm>
        <a:off x="2235261" y="3273407"/>
        <a:ext cx="1536261" cy="768130"/>
      </dsp:txXfrm>
    </dsp:sp>
    <dsp:sp modelId="{14D254B9-0022-4C14-BE37-3111BE10CDAB}">
      <dsp:nvSpPr>
        <dsp:cNvPr id="0" name=""/>
        <dsp:cNvSpPr/>
      </dsp:nvSpPr>
      <dsp:spPr>
        <a:xfrm>
          <a:off x="4094138" y="1091916"/>
          <a:ext cx="1536261" cy="7681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Small data</a:t>
          </a:r>
        </a:p>
      </dsp:txBody>
      <dsp:txXfrm>
        <a:off x="4094138" y="1091916"/>
        <a:ext cx="1536261" cy="768130"/>
      </dsp:txXfrm>
    </dsp:sp>
    <dsp:sp modelId="{4F19D728-4F1E-4BF4-89CD-61ABB9367C71}">
      <dsp:nvSpPr>
        <dsp:cNvPr id="0" name=""/>
        <dsp:cNvSpPr/>
      </dsp:nvSpPr>
      <dsp:spPr>
        <a:xfrm>
          <a:off x="4094138" y="2182662"/>
          <a:ext cx="1536261" cy="7681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Sample boosting thru bootstrapping </a:t>
          </a:r>
        </a:p>
      </dsp:txBody>
      <dsp:txXfrm>
        <a:off x="4094138" y="2182662"/>
        <a:ext cx="1536261" cy="768130"/>
      </dsp:txXfrm>
    </dsp:sp>
    <dsp:sp modelId="{ED0018E5-E2F2-48A0-A2D0-A2710FCB4EB8}">
      <dsp:nvSpPr>
        <dsp:cNvPr id="0" name=""/>
        <dsp:cNvSpPr/>
      </dsp:nvSpPr>
      <dsp:spPr>
        <a:xfrm>
          <a:off x="4478203" y="3273407"/>
          <a:ext cx="1536261" cy="768130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Use part data 70% for model development</a:t>
          </a:r>
        </a:p>
      </dsp:txBody>
      <dsp:txXfrm>
        <a:off x="4478203" y="3273407"/>
        <a:ext cx="1536261" cy="768130"/>
      </dsp:txXfrm>
    </dsp:sp>
    <dsp:sp modelId="{F6177B05-5D39-4FE2-A129-B00E2380303C}">
      <dsp:nvSpPr>
        <dsp:cNvPr id="0" name=""/>
        <dsp:cNvSpPr/>
      </dsp:nvSpPr>
      <dsp:spPr>
        <a:xfrm>
          <a:off x="4478203" y="4364153"/>
          <a:ext cx="1536261" cy="768130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Use part data 30% for model validation</a:t>
          </a:r>
        </a:p>
      </dsp:txBody>
      <dsp:txXfrm>
        <a:off x="4478203" y="4364153"/>
        <a:ext cx="1536261" cy="768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8787" y="685800"/>
            <a:ext cx="59404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685800"/>
            <a:ext cx="59404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0735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CAD68044-8CD3-40DD-864F-0CB0072D7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8788" y="685800"/>
            <a:ext cx="59404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52962A50-EDFA-4A5A-A526-D30915E0D9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F3AF0429-691D-4D9E-BCB0-84D31B4B1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D9684D0-3701-4796-A335-055FE91C8A7A}" type="slidenum">
              <a:rPr lang="en-US" altLang="en-US" smtClean="0">
                <a:latin typeface="Calibri" panose="020F0502020204030204" pitchFamily="34" charset="0"/>
              </a:rPr>
              <a:pPr/>
              <a:t>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49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CAD68044-8CD3-40DD-864F-0CB0072D7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8788" y="685800"/>
            <a:ext cx="59404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52962A50-EDFA-4A5A-A526-D30915E0D9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F3AF0429-691D-4D9E-BCB0-84D31B4B1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D9684D0-3701-4796-A335-055FE91C8A7A}" type="slidenum">
              <a:rPr lang="en-US" altLang="en-US" smtClean="0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62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subTitle" idx="1"/>
          </p:nvPr>
        </p:nvSpPr>
        <p:spPr>
          <a:xfrm>
            <a:off x="1782128" y="3886200"/>
            <a:ext cx="831659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dt" idx="10"/>
          </p:nvPr>
        </p:nvSpPr>
        <p:spPr>
          <a:xfrm>
            <a:off x="593725" y="6356350"/>
            <a:ext cx="2771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59237" y="6356350"/>
            <a:ext cx="37623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515350" y="6356350"/>
            <a:ext cx="2771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145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8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>
            <a:spLocks noGrp="1"/>
          </p:cNvSpPr>
          <p:nvPr>
            <p:ph type="title"/>
          </p:nvPr>
        </p:nvSpPr>
        <p:spPr>
          <a:xfrm>
            <a:off x="1654145" y="428604"/>
            <a:ext cx="9001188" cy="98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body" idx="1"/>
          </p:nvPr>
        </p:nvSpPr>
        <p:spPr>
          <a:xfrm>
            <a:off x="593725" y="1600200"/>
            <a:ext cx="106934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4"/>
          <p:cNvSpPr txBox="1">
            <a:spLocks noGrp="1"/>
          </p:cNvSpPr>
          <p:nvPr>
            <p:ph type="dt" idx="10"/>
          </p:nvPr>
        </p:nvSpPr>
        <p:spPr>
          <a:xfrm>
            <a:off x="593725" y="6356350"/>
            <a:ext cx="2771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ftr" idx="11"/>
          </p:nvPr>
        </p:nvSpPr>
        <p:spPr>
          <a:xfrm>
            <a:off x="4059237" y="6356350"/>
            <a:ext cx="37623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sldNum" idx="12"/>
          </p:nvPr>
        </p:nvSpPr>
        <p:spPr>
          <a:xfrm>
            <a:off x="8515350" y="6357937"/>
            <a:ext cx="20685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2218D-DA7F-444B-8D1A-5E92F3020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3725" y="6356350"/>
            <a:ext cx="2771775" cy="365125"/>
          </a:xfrm>
          <a:prstGeom prst="rect">
            <a:avLst/>
          </a:prstGeom>
        </p:spPr>
        <p:txBody>
          <a:bodyPr/>
          <a:lstStyle/>
          <a:p>
            <a:fld id="{DB69C06C-23F1-4337-8592-24B474308ECC}" type="datetimeFigureOut">
              <a:rPr lang="en-ID" smtClean="0"/>
              <a:t>27/11/2019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E01D8-969B-4092-9AC7-BBB44BD66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9237" y="6356350"/>
            <a:ext cx="3762375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7AF33-D112-4808-8B3C-8256CFE7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50" y="6357937"/>
            <a:ext cx="2068512" cy="363537"/>
          </a:xfrm>
          <a:prstGeom prst="rect">
            <a:avLst/>
          </a:prstGeom>
        </p:spPr>
        <p:txBody>
          <a:bodyPr/>
          <a:lstStyle/>
          <a:p>
            <a:fld id="{8EDCE84A-6167-443B-A273-78801022AF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137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6;p3">
            <a:extLst>
              <a:ext uri="{FF2B5EF4-FFF2-40B4-BE49-F238E27FC236}">
                <a16:creationId xmlns:a16="http://schemas.microsoft.com/office/drawing/2014/main" id="{2BB3A626-8C31-8E46-9788-07C59AE2F6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9;p3">
            <a:extLst>
              <a:ext uri="{FF2B5EF4-FFF2-40B4-BE49-F238E27FC236}">
                <a16:creationId xmlns:a16="http://schemas.microsoft.com/office/drawing/2014/main" id="{7A03101E-6E6A-484B-A125-06C0C7280978}"/>
              </a:ext>
            </a:extLst>
          </p:cNvPr>
          <p:cNvCxnSpPr/>
          <p:nvPr userDrawn="1"/>
        </p:nvCxnSpPr>
        <p:spPr>
          <a:xfrm flipH="1">
            <a:off x="1155225" y="1495550"/>
            <a:ext cx="8100" cy="4305600"/>
          </a:xfrm>
          <a:prstGeom prst="straightConnector1">
            <a:avLst/>
          </a:prstGeom>
          <a:noFill/>
          <a:ln w="38100" cap="flat" cmpd="sng">
            <a:solidFill>
              <a:srgbClr val="D74D9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4" name="Google Shape;120;p3">
            <a:extLst>
              <a:ext uri="{FF2B5EF4-FFF2-40B4-BE49-F238E27FC236}">
                <a16:creationId xmlns:a16="http://schemas.microsoft.com/office/drawing/2014/main" id="{4B115CA3-5B00-524B-8FA6-1E759EE7C2C8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8553" y="103750"/>
            <a:ext cx="1477775" cy="10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21;p3">
            <a:extLst>
              <a:ext uri="{FF2B5EF4-FFF2-40B4-BE49-F238E27FC236}">
                <a16:creationId xmlns:a16="http://schemas.microsoft.com/office/drawing/2014/main" id="{D9507FC3-3E6C-D443-AF42-4CA6162D9F2C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485550" y="256151"/>
            <a:ext cx="919475" cy="79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7270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27;p4">
            <a:extLst>
              <a:ext uri="{FF2B5EF4-FFF2-40B4-BE49-F238E27FC236}">
                <a16:creationId xmlns:a16="http://schemas.microsoft.com/office/drawing/2014/main" id="{3717553D-5E56-4E46-99C5-B847ADF83AA5}"/>
              </a:ext>
            </a:extLst>
          </p:cNvPr>
          <p:cNvSpPr/>
          <p:nvPr userDrawn="1"/>
        </p:nvSpPr>
        <p:spPr>
          <a:xfrm>
            <a:off x="4568659" y="6505179"/>
            <a:ext cx="30546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Proprietary document of IYKRA, 2018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128;p4">
            <a:extLst>
              <a:ext uri="{FF2B5EF4-FFF2-40B4-BE49-F238E27FC236}">
                <a16:creationId xmlns:a16="http://schemas.microsoft.com/office/drawing/2014/main" id="{F60C7B0B-E218-CB44-A2CC-A4DB68579DE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1534325" y="6350590"/>
            <a:ext cx="10346525" cy="43158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9;p4">
            <a:extLst>
              <a:ext uri="{FF2B5EF4-FFF2-40B4-BE49-F238E27FC236}">
                <a16:creationId xmlns:a16="http://schemas.microsoft.com/office/drawing/2014/main" id="{EA4FD707-88C0-0147-8890-29B982090E84}"/>
              </a:ext>
            </a:extLst>
          </p:cNvPr>
          <p:cNvSpPr/>
          <p:nvPr userDrawn="1"/>
        </p:nvSpPr>
        <p:spPr>
          <a:xfrm>
            <a:off x="2032991" y="6422026"/>
            <a:ext cx="35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Proprietary </a:t>
            </a:r>
            <a:r>
              <a:rPr lang="en-US" sz="1200">
                <a:solidFill>
                  <a:schemeClr val="lt1"/>
                </a:solidFill>
              </a:rPr>
              <a:t>D</a:t>
            </a: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ocument of IYKRA, 201</a:t>
            </a:r>
            <a:r>
              <a:rPr lang="en-US" sz="1200">
                <a:solidFill>
                  <a:schemeClr val="lt1"/>
                </a:solidFill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30;p4">
            <a:extLst>
              <a:ext uri="{FF2B5EF4-FFF2-40B4-BE49-F238E27FC236}">
                <a16:creationId xmlns:a16="http://schemas.microsoft.com/office/drawing/2014/main" id="{AAC85503-C3EF-0449-8FA8-31F193E2BF09}"/>
              </a:ext>
            </a:extLst>
          </p:cNvPr>
          <p:cNvSpPr/>
          <p:nvPr userDrawn="1"/>
        </p:nvSpPr>
        <p:spPr>
          <a:xfrm>
            <a:off x="8114959" y="6422026"/>
            <a:ext cx="35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rgbClr val="666666"/>
                </a:solidFill>
              </a:rPr>
              <a:t>Home Credit Data Science Bootcamp</a:t>
            </a:r>
            <a:endParaRPr sz="1400" b="1" i="0" u="none" strike="noStrike" cap="none" dirty="0">
              <a:solidFill>
                <a:srgbClr val="666666"/>
              </a:solidFill>
            </a:endParaRPr>
          </a:p>
        </p:txBody>
      </p:sp>
      <p:pic>
        <p:nvPicPr>
          <p:cNvPr id="50" name="Google Shape;131;p4">
            <a:extLst>
              <a:ext uri="{FF2B5EF4-FFF2-40B4-BE49-F238E27FC236}">
                <a16:creationId xmlns:a16="http://schemas.microsoft.com/office/drawing/2014/main" id="{8ADFA957-F46E-4641-90F2-6366ADAA3982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485550" y="256151"/>
            <a:ext cx="919475" cy="7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20;p3">
            <a:extLst>
              <a:ext uri="{FF2B5EF4-FFF2-40B4-BE49-F238E27FC236}">
                <a16:creationId xmlns:a16="http://schemas.microsoft.com/office/drawing/2014/main" id="{BE0843A4-FFCF-7B4D-A792-DE8D02ABC189}"/>
              </a:ext>
            </a:extLst>
          </p:cNvPr>
          <p:cNvPicPr preferRelativeResize="0"/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4172" y="103750"/>
            <a:ext cx="1477775" cy="10773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diagramColors" Target="../diagrams/colors6.xml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12" Type="http://schemas.openxmlformats.org/officeDocument/2006/relationships/diagramQuickStyle" Target="../diagrams/quickStyle6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11" Type="http://schemas.openxmlformats.org/officeDocument/2006/relationships/diagramLayout" Target="../diagrams/layout6.xml"/><Relationship Id="rId5" Type="http://schemas.openxmlformats.org/officeDocument/2006/relationships/image" Target="../media/image16.tiff"/><Relationship Id="rId10" Type="http://schemas.openxmlformats.org/officeDocument/2006/relationships/diagramData" Target="../diagrams/data6.xml"/><Relationship Id="rId4" Type="http://schemas.openxmlformats.org/officeDocument/2006/relationships/image" Target="../media/image15.tiff"/><Relationship Id="rId9" Type="http://schemas.openxmlformats.org/officeDocument/2006/relationships/image" Target="../media/image20.tiff"/><Relationship Id="rId14" Type="http://schemas.microsoft.com/office/2007/relationships/diagramDrawing" Target="../diagrams/drawing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diagramData" Target="../diagrams/data8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17" Type="http://schemas.microsoft.com/office/2007/relationships/diagramDrawing" Target="../diagrams/drawing8.xml"/><Relationship Id="rId2" Type="http://schemas.openxmlformats.org/officeDocument/2006/relationships/diagramData" Target="../diagrams/data7.xml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11" Type="http://schemas.openxmlformats.org/officeDocument/2006/relationships/image" Target="../media/image19.tiff"/><Relationship Id="rId5" Type="http://schemas.openxmlformats.org/officeDocument/2006/relationships/diagramColors" Target="../diagrams/colors7.xml"/><Relationship Id="rId15" Type="http://schemas.openxmlformats.org/officeDocument/2006/relationships/diagramQuickStyle" Target="../diagrams/quickStyle8.xml"/><Relationship Id="rId10" Type="http://schemas.openxmlformats.org/officeDocument/2006/relationships/image" Target="../media/image18.tiff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7.tiff"/><Relationship Id="rId1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diagramLayout" Target="../diagrams/layout10.xml"/><Relationship Id="rId7" Type="http://schemas.openxmlformats.org/officeDocument/2006/relationships/image" Target="../media/image8.em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11" Type="http://schemas.openxmlformats.org/officeDocument/2006/relationships/image" Target="../media/image25.emf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1.emf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50404" y="1680624"/>
            <a:ext cx="2295191" cy="2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92" tIns="44534" rIns="89092" bIns="44534" anchor="t" anchorCtr="0">
            <a:noAutofit/>
          </a:bodyPr>
          <a:lstStyle/>
          <a:p>
            <a:pPr>
              <a:buSzPts val="1400"/>
            </a:pPr>
            <a:r>
              <a:rPr lang="en-US" sz="1364">
                <a:solidFill>
                  <a:schemeClr val="dk1"/>
                </a:solidFill>
              </a:rPr>
              <a:t>Special Crafted by</a:t>
            </a:r>
            <a:endParaRPr sz="1364"/>
          </a:p>
        </p:txBody>
      </p:sp>
      <p:sp>
        <p:nvSpPr>
          <p:cNvPr id="85" name="Google Shape;85;p1"/>
          <p:cNvSpPr/>
          <p:nvPr/>
        </p:nvSpPr>
        <p:spPr>
          <a:xfrm>
            <a:off x="4226121" y="2250830"/>
            <a:ext cx="5722921" cy="170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92" tIns="44534" rIns="89092" bIns="44534" anchor="t" anchorCtr="0">
            <a:noAutofit/>
          </a:bodyPr>
          <a:lstStyle/>
          <a:p>
            <a:pPr algn="ctr">
              <a:buSzPts val="3600"/>
            </a:pPr>
            <a:r>
              <a:rPr lang="en-US" sz="2729" dirty="0" smtClean="0">
                <a:solidFill>
                  <a:schemeClr val="dk1"/>
                </a:solidFill>
              </a:rPr>
              <a:t>Machine Learning</a:t>
            </a:r>
          </a:p>
          <a:p>
            <a:pPr algn="ctr">
              <a:buSzPts val="3600"/>
            </a:pPr>
            <a:r>
              <a:rPr lang="en-US" sz="2729" dirty="0" smtClean="0">
                <a:solidFill>
                  <a:schemeClr val="dk1"/>
                </a:solidFill>
              </a:rPr>
              <a:t>Implementation in Finance</a:t>
            </a:r>
            <a:endParaRPr lang="en-US" sz="2729" dirty="0" smtClean="0">
              <a:solidFill>
                <a:schemeClr val="dk1"/>
              </a:solidFill>
            </a:endParaRPr>
          </a:p>
        </p:txBody>
      </p:sp>
      <p:cxnSp>
        <p:nvCxnSpPr>
          <p:cNvPr id="86" name="Google Shape;86;p1"/>
          <p:cNvCxnSpPr/>
          <p:nvPr/>
        </p:nvCxnSpPr>
        <p:spPr>
          <a:xfrm flipH="1">
            <a:off x="2315484" y="1719349"/>
            <a:ext cx="7893" cy="4195718"/>
          </a:xfrm>
          <a:prstGeom prst="straightConnector1">
            <a:avLst/>
          </a:prstGeom>
          <a:noFill/>
          <a:ln w="381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"/>
          <p:cNvSpPr/>
          <p:nvPr/>
        </p:nvSpPr>
        <p:spPr>
          <a:xfrm>
            <a:off x="250404" y="4340629"/>
            <a:ext cx="2881925" cy="152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92" tIns="44534" rIns="89092" bIns="44534" anchor="t" anchorCtr="0">
            <a:noAutofit/>
          </a:bodyPr>
          <a:lstStyle/>
          <a:p>
            <a:pPr>
              <a:buSzPts val="1600"/>
            </a:pPr>
            <a:r>
              <a:rPr lang="en-US" sz="1559">
                <a:solidFill>
                  <a:schemeClr val="dk1"/>
                </a:solidFill>
              </a:rPr>
              <a:t>Training series no.</a:t>
            </a:r>
            <a:endParaRPr sz="1364"/>
          </a:p>
          <a:p>
            <a:pPr>
              <a:buSzPts val="1600"/>
            </a:pPr>
            <a:r>
              <a:rPr lang="en-US" sz="1559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xxx.xxx.xx.xxx.xx</a:t>
            </a:r>
            <a:endParaRPr sz="1559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1600"/>
            </a:pPr>
            <a:endParaRPr sz="1559">
              <a:solidFill>
                <a:schemeClr val="dk1"/>
              </a:solidFill>
            </a:endParaRPr>
          </a:p>
          <a:p>
            <a:pPr>
              <a:buSzPts val="1600"/>
            </a:pPr>
            <a:endParaRPr sz="1559">
              <a:solidFill>
                <a:schemeClr val="dk1"/>
              </a:solidFill>
            </a:endParaRPr>
          </a:p>
          <a:p>
            <a:pPr>
              <a:buSzPts val="1600"/>
            </a:pPr>
            <a:r>
              <a:rPr lang="en-US" sz="1559">
                <a:solidFill>
                  <a:schemeClr val="dk1"/>
                </a:solidFill>
              </a:rPr>
              <a:t>Updated</a:t>
            </a:r>
            <a:endParaRPr sz="1364"/>
          </a:p>
          <a:p>
            <a:pPr>
              <a:buSzPts val="1600"/>
            </a:pPr>
            <a:r>
              <a:rPr lang="en-US" sz="1559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Q4.2019</a:t>
            </a:r>
            <a:endParaRPr sz="1364"/>
          </a:p>
        </p:txBody>
      </p:sp>
      <p:sp>
        <p:nvSpPr>
          <p:cNvPr id="89" name="Google Shape;89;p1"/>
          <p:cNvSpPr/>
          <p:nvPr/>
        </p:nvSpPr>
        <p:spPr>
          <a:xfrm>
            <a:off x="250404" y="1964963"/>
            <a:ext cx="2349567" cy="38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92" tIns="44534" rIns="89092" bIns="44534" anchor="t" anchorCtr="0">
            <a:noAutofit/>
          </a:bodyPr>
          <a:lstStyle/>
          <a:p>
            <a:pPr>
              <a:buSzPts val="2000"/>
            </a:pPr>
            <a:r>
              <a:rPr lang="en-US" sz="1949" dirty="0" smtClean="0">
                <a:solidFill>
                  <a:schemeClr val="dk1"/>
                </a:solidFill>
              </a:rPr>
              <a:t>Husni Ramanda </a:t>
            </a:r>
            <a:r>
              <a:rPr lang="en-US" sz="1949" dirty="0" err="1" smtClean="0">
                <a:solidFill>
                  <a:schemeClr val="dk1"/>
                </a:solidFill>
              </a:rPr>
              <a:t>Lubis</a:t>
            </a:r>
            <a:endParaRPr sz="1949" dirty="0">
              <a:solidFill>
                <a:schemeClr val="dk1"/>
              </a:solidFill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787453" y="4367911"/>
            <a:ext cx="6600245" cy="80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92" tIns="44534" rIns="89092" bIns="44534" anchor="t" anchorCtr="0">
            <a:noAutofit/>
          </a:bodyPr>
          <a:lstStyle/>
          <a:p>
            <a:pPr algn="ctr">
              <a:buSzPts val="1200"/>
            </a:pPr>
            <a:r>
              <a:rPr lang="en-US" sz="1500" b="1" dirty="0" smtClean="0">
                <a:solidFill>
                  <a:schemeClr val="dk1"/>
                </a:solidFill>
              </a:rPr>
              <a:t>Flow Chart Business Process</a:t>
            </a:r>
          </a:p>
          <a:p>
            <a:pPr algn="ctr">
              <a:buSzPts val="1200"/>
            </a:pPr>
            <a:r>
              <a:rPr lang="en-US" sz="1500" b="1" dirty="0" smtClean="0">
                <a:solidFill>
                  <a:schemeClr val="dk1"/>
                </a:solidFill>
              </a:rPr>
              <a:t>Some feature selection method</a:t>
            </a:r>
            <a:endParaRPr lang="en-US" sz="1500" b="1" dirty="0">
              <a:solidFill>
                <a:schemeClr val="dk1"/>
              </a:solidFill>
            </a:endParaRPr>
          </a:p>
          <a:p>
            <a:pPr algn="ctr">
              <a:buSzPts val="1200"/>
            </a:pPr>
            <a:r>
              <a:rPr lang="en-US" sz="1500" b="1" dirty="0" smtClean="0">
                <a:solidFill>
                  <a:schemeClr val="dk1"/>
                </a:solidFill>
              </a:rPr>
              <a:t>Score Card</a:t>
            </a:r>
            <a:endParaRPr lang="en-US" sz="15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7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330084" y="660243"/>
            <a:ext cx="1992110" cy="19396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54024" y="687096"/>
            <a:ext cx="1992110" cy="19396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80334" y="3476182"/>
            <a:ext cx="1992110" cy="19396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11225" y="3476182"/>
            <a:ext cx="1992110" cy="19396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7917" y="2461136"/>
            <a:ext cx="1554977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6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Demographic/</a:t>
            </a:r>
          </a:p>
          <a:p>
            <a:pPr algn="ctr"/>
            <a:r>
              <a:rPr lang="en-US" b="1" dirty="0"/>
              <a:t>Internal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37" y="1194717"/>
            <a:ext cx="986356" cy="1007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6929" y="964765"/>
            <a:ext cx="422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30476" y="798933"/>
            <a:ext cx="649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Income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56400" y="711858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39555" y="882618"/>
            <a:ext cx="55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Office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67763" y="110684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KTP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14923" y="1152006"/>
            <a:ext cx="80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Company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41797" y="1645745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Phone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3813" y="601633"/>
            <a:ext cx="1372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Length of work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92765" y="2474881"/>
            <a:ext cx="1646605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6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Bank Indonesia</a:t>
            </a:r>
          </a:p>
          <a:p>
            <a:pPr algn="ctr"/>
            <a:r>
              <a:rPr lang="en-US" b="1" dirty="0"/>
              <a:t>SID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87" y="1253279"/>
            <a:ext cx="892480" cy="8883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61031" y="5296574"/>
            <a:ext cx="1787417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6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Social Economic External 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16067" y="849837"/>
            <a:ext cx="616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 </a:t>
            </a:r>
          </a:p>
          <a:p>
            <a:r>
              <a:rPr lang="en-US" sz="1200" dirty="0"/>
              <a:t>Facility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27687" y="800694"/>
            <a:ext cx="78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Payment </a:t>
            </a:r>
          </a:p>
          <a:p>
            <a:r>
              <a:rPr lang="en-US" sz="1200" dirty="0"/>
              <a:t>history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43" y="4088453"/>
            <a:ext cx="1002626" cy="90807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71074" y="3838481"/>
            <a:ext cx="872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Data usage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97236" y="1394322"/>
            <a:ext cx="73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Payment</a:t>
            </a:r>
          </a:p>
          <a:p>
            <a:pPr algn="ctr"/>
            <a:r>
              <a:rPr lang="en-US" sz="1200" dirty="0"/>
              <a:t>Access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23709" y="3494973"/>
            <a:ext cx="104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Environment profile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563" y="4152846"/>
            <a:ext cx="910545" cy="88043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13572" y="5290820"/>
            <a:ext cx="1787417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6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Telco</a:t>
            </a:r>
          </a:p>
          <a:p>
            <a:pPr algn="ctr"/>
            <a:r>
              <a:rPr lang="en-US" b="1" dirty="0"/>
              <a:t>Data*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82198" y="3636176"/>
            <a:ext cx="818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Residence</a:t>
            </a:r>
          </a:p>
          <a:p>
            <a:pPr algn="ctr"/>
            <a:r>
              <a:rPr lang="en-US" sz="1200" dirty="0"/>
              <a:t>Area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6002" y="4281653"/>
            <a:ext cx="7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Geo </a:t>
            </a:r>
          </a:p>
          <a:p>
            <a:pPr algn="ctr"/>
            <a:r>
              <a:rPr lang="en-US" sz="1200" dirty="0"/>
              <a:t>Location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6972" y="3707775"/>
            <a:ext cx="936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Web history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67324" y="3569980"/>
            <a:ext cx="922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Voice usage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07379" y="4697459"/>
            <a:ext cx="1042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Geo Location movement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63759" y="4212529"/>
            <a:ext cx="81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E-banking history</a:t>
            </a:r>
          </a:p>
        </p:txBody>
      </p:sp>
      <p:sp>
        <p:nvSpPr>
          <p:cNvPr id="37" name="Oval 36"/>
          <p:cNvSpPr/>
          <p:nvPr/>
        </p:nvSpPr>
        <p:spPr>
          <a:xfrm>
            <a:off x="8047566" y="702756"/>
            <a:ext cx="1992110" cy="19396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295886" y="2536713"/>
            <a:ext cx="1511898" cy="923330"/>
          </a:xfrm>
          <a:prstGeom prst="rect">
            <a:avLst/>
          </a:prstGeom>
          <a:solidFill>
            <a:schemeClr val="accent2">
              <a:lumMod val="20000"/>
              <a:lumOff val="80000"/>
              <a:alpha val="6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Banking Transaction Data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476658" y="1004706"/>
            <a:ext cx="95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Money Flow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8450563" y="729392"/>
            <a:ext cx="1275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Time Deposit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8021098" y="1092179"/>
            <a:ext cx="942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CASA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9557825" y="1441763"/>
            <a:ext cx="87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Average Balance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3342" y="1228994"/>
            <a:ext cx="776986" cy="96928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663342" y="5919591"/>
            <a:ext cx="1935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With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Telco Companies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2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2264493" y="1090842"/>
            <a:ext cx="1" cy="27501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2264495" y="3840969"/>
            <a:ext cx="7744690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2271421" y="1603460"/>
            <a:ext cx="7578437" cy="2165636"/>
          </a:xfrm>
          <a:custGeom>
            <a:avLst/>
            <a:gdLst>
              <a:gd name="connsiteX0" fmla="*/ 0 w 7578437"/>
              <a:gd name="connsiteY0" fmla="*/ 0 h 2165636"/>
              <a:gd name="connsiteX1" fmla="*/ 824346 w 7578437"/>
              <a:gd name="connsiteY1" fmla="*/ 83127 h 2165636"/>
              <a:gd name="connsiteX2" fmla="*/ 2299855 w 7578437"/>
              <a:gd name="connsiteY2" fmla="*/ 762000 h 2165636"/>
              <a:gd name="connsiteX3" fmla="*/ 4786746 w 7578437"/>
              <a:gd name="connsiteY3" fmla="*/ 1828800 h 2165636"/>
              <a:gd name="connsiteX4" fmla="*/ 5611091 w 7578437"/>
              <a:gd name="connsiteY4" fmla="*/ 2015836 h 2165636"/>
              <a:gd name="connsiteX5" fmla="*/ 7003473 w 7578437"/>
              <a:gd name="connsiteY5" fmla="*/ 2154382 h 2165636"/>
              <a:gd name="connsiteX6" fmla="*/ 7578437 w 7578437"/>
              <a:gd name="connsiteY6" fmla="*/ 2147454 h 216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8437" h="2165636">
                <a:moveTo>
                  <a:pt x="0" y="0"/>
                </a:moveTo>
                <a:lnTo>
                  <a:pt x="824346" y="83127"/>
                </a:lnTo>
                <a:cubicBezTo>
                  <a:pt x="1207655" y="210127"/>
                  <a:pt x="1639455" y="471054"/>
                  <a:pt x="2299855" y="762000"/>
                </a:cubicBezTo>
                <a:cubicBezTo>
                  <a:pt x="2960255" y="1052946"/>
                  <a:pt x="4234873" y="1619827"/>
                  <a:pt x="4786746" y="1828800"/>
                </a:cubicBezTo>
                <a:cubicBezTo>
                  <a:pt x="5338619" y="2037773"/>
                  <a:pt x="5241637" y="1961572"/>
                  <a:pt x="5611091" y="2015836"/>
                </a:cubicBezTo>
                <a:cubicBezTo>
                  <a:pt x="5980546" y="2070100"/>
                  <a:pt x="6675582" y="2132446"/>
                  <a:pt x="7003473" y="2154382"/>
                </a:cubicBezTo>
                <a:cubicBezTo>
                  <a:pt x="7331364" y="2176318"/>
                  <a:pt x="7454900" y="2161886"/>
                  <a:pt x="7578437" y="2147454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25948" y="392423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27598" y="39242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9248" y="392423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30898" y="392423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7183" y="392423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41552" y="392423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89521" y="392423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8016" y="392423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55875" y="1797531"/>
            <a:ext cx="997528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Acquisition Score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3919" y="391284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738603" y="4279984"/>
            <a:ext cx="8796186" cy="2127235"/>
            <a:chOff x="206365" y="4433968"/>
            <a:chExt cx="8796186" cy="2127235"/>
          </a:xfrm>
        </p:grpSpPr>
        <p:sp>
          <p:nvSpPr>
            <p:cNvPr id="19" name="TextBox 18"/>
            <p:cNvSpPr txBox="1"/>
            <p:nvPr/>
          </p:nvSpPr>
          <p:spPr>
            <a:xfrm>
              <a:off x="5566515" y="4978110"/>
              <a:ext cx="343603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To build behavior score, need to ensure BI SID refresh for at least 1x in 3 month 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06365" y="4433968"/>
              <a:ext cx="5360150" cy="2127235"/>
              <a:chOff x="206365" y="4433968"/>
              <a:chExt cx="5360150" cy="2127235"/>
            </a:xfrm>
          </p:grpSpPr>
          <p:sp>
            <p:nvSpPr>
              <p:cNvPr id="21" name="Arrow: Up 16"/>
              <p:cNvSpPr/>
              <p:nvPr/>
            </p:nvSpPr>
            <p:spPr>
              <a:xfrm>
                <a:off x="501120" y="4433968"/>
                <a:ext cx="683030" cy="449580"/>
              </a:xfrm>
              <a:prstGeom prst="up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06365" y="5935476"/>
                <a:ext cx="12725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First BI SID matching</a:t>
                </a: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292" y="4947828"/>
                <a:ext cx="930686" cy="926348"/>
              </a:xfrm>
              <a:prstGeom prst="rect">
                <a:avLst/>
              </a:prstGeom>
            </p:spPr>
          </p:pic>
          <p:sp>
            <p:nvSpPr>
              <p:cNvPr id="24" name="Arrow: Up 19"/>
              <p:cNvSpPr/>
              <p:nvPr/>
            </p:nvSpPr>
            <p:spPr>
              <a:xfrm>
                <a:off x="1891584" y="4433968"/>
                <a:ext cx="683030" cy="449580"/>
              </a:xfrm>
              <a:prstGeom prst="up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596829" y="5935476"/>
                <a:ext cx="12725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BI SID matching</a:t>
                </a: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67756" y="4947828"/>
                <a:ext cx="930686" cy="926348"/>
              </a:xfrm>
              <a:prstGeom prst="rect">
                <a:avLst/>
              </a:prstGeom>
            </p:spPr>
          </p:pic>
          <p:sp>
            <p:nvSpPr>
              <p:cNvPr id="27" name="Arrow: Up 29"/>
              <p:cNvSpPr/>
              <p:nvPr/>
            </p:nvSpPr>
            <p:spPr>
              <a:xfrm>
                <a:off x="3308664" y="4474920"/>
                <a:ext cx="683030" cy="449580"/>
              </a:xfrm>
              <a:prstGeom prst="up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013909" y="5976428"/>
                <a:ext cx="12725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3</a:t>
                </a:r>
                <a:r>
                  <a:rPr lang="en-US" sz="1600" baseline="30000" dirty="0"/>
                  <a:t>rd</a:t>
                </a:r>
                <a:r>
                  <a:rPr lang="en-US" sz="1600" dirty="0"/>
                  <a:t> BI SID matching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84836" y="4988780"/>
                <a:ext cx="930686" cy="926348"/>
              </a:xfrm>
              <a:prstGeom prst="rect">
                <a:avLst/>
              </a:prstGeom>
            </p:spPr>
          </p:pic>
          <p:sp>
            <p:nvSpPr>
              <p:cNvPr id="30" name="Arrow: Up 36"/>
              <p:cNvSpPr/>
              <p:nvPr/>
            </p:nvSpPr>
            <p:spPr>
              <a:xfrm>
                <a:off x="4588730" y="4452636"/>
                <a:ext cx="683030" cy="449580"/>
              </a:xfrm>
              <a:prstGeom prst="up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293975" y="5954144"/>
                <a:ext cx="12725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4</a:t>
                </a:r>
                <a:r>
                  <a:rPr lang="en-US" sz="1600" baseline="30000" dirty="0"/>
                  <a:t>th</a:t>
                </a:r>
                <a:r>
                  <a:rPr lang="en-US" sz="1600" dirty="0"/>
                  <a:t> BI SID matching</a:t>
                </a: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64902" y="4966496"/>
                <a:ext cx="930686" cy="926348"/>
              </a:xfrm>
              <a:prstGeom prst="rect">
                <a:avLst/>
              </a:prstGeom>
            </p:spPr>
          </p:pic>
        </p:grpSp>
      </p:grpSp>
      <p:grpSp>
        <p:nvGrpSpPr>
          <p:cNvPr id="33" name="Group 32"/>
          <p:cNvGrpSpPr/>
          <p:nvPr/>
        </p:nvGrpSpPr>
        <p:grpSpPr>
          <a:xfrm>
            <a:off x="2953403" y="3421782"/>
            <a:ext cx="6342507" cy="523220"/>
            <a:chOff x="1421165" y="3575766"/>
            <a:chExt cx="6342507" cy="523220"/>
          </a:xfrm>
        </p:grpSpPr>
        <p:sp>
          <p:nvSpPr>
            <p:cNvPr id="34" name="TextBox 33"/>
            <p:cNvSpPr txBox="1"/>
            <p:nvPr/>
          </p:nvSpPr>
          <p:spPr>
            <a:xfrm>
              <a:off x="4561782" y="3575766"/>
              <a:ext cx="997528" cy="52322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Collection Score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21165" y="3897211"/>
              <a:ext cx="3107237" cy="10832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592690" y="3864493"/>
              <a:ext cx="2170982" cy="12122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175568" y="1331913"/>
            <a:ext cx="7453778" cy="2409885"/>
            <a:chOff x="1643330" y="1485897"/>
            <a:chExt cx="7453778" cy="2409885"/>
          </a:xfrm>
        </p:grpSpPr>
        <p:sp>
          <p:nvSpPr>
            <p:cNvPr id="38" name="Freeform: Shape 6"/>
            <p:cNvSpPr/>
            <p:nvPr/>
          </p:nvSpPr>
          <p:spPr>
            <a:xfrm>
              <a:off x="4351063" y="1778285"/>
              <a:ext cx="3855677" cy="1300099"/>
            </a:xfrm>
            <a:custGeom>
              <a:avLst/>
              <a:gdLst>
                <a:gd name="connsiteX0" fmla="*/ 0 w 4454237"/>
                <a:gd name="connsiteY0" fmla="*/ 1300099 h 1300099"/>
                <a:gd name="connsiteX1" fmla="*/ 1122218 w 4454237"/>
                <a:gd name="connsiteY1" fmla="*/ 704353 h 1300099"/>
                <a:gd name="connsiteX2" fmla="*/ 2833255 w 4454237"/>
                <a:gd name="connsiteY2" fmla="*/ 184808 h 1300099"/>
                <a:gd name="connsiteX3" fmla="*/ 4454237 w 4454237"/>
                <a:gd name="connsiteY3" fmla="*/ 11626 h 130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4237" h="1300099">
                  <a:moveTo>
                    <a:pt x="0" y="1300099"/>
                  </a:moveTo>
                  <a:cubicBezTo>
                    <a:pt x="325004" y="1095167"/>
                    <a:pt x="650009" y="890235"/>
                    <a:pt x="1122218" y="704353"/>
                  </a:cubicBezTo>
                  <a:cubicBezTo>
                    <a:pt x="1594427" y="518471"/>
                    <a:pt x="2277919" y="300262"/>
                    <a:pt x="2833255" y="184808"/>
                  </a:cubicBezTo>
                  <a:cubicBezTo>
                    <a:pt x="3388591" y="69354"/>
                    <a:pt x="4124037" y="-35710"/>
                    <a:pt x="4454237" y="1162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2791743" y="2837881"/>
              <a:ext cx="2774772" cy="10566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8165220" y="1485897"/>
              <a:ext cx="9318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Top-up accounts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29138" y="3372562"/>
              <a:ext cx="1215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Non Top-up accounts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724320" y="2576271"/>
              <a:ext cx="997528" cy="5232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Portfolio Score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43330" y="3154990"/>
              <a:ext cx="2468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Portfolio score updated every month based on new data from BI SID and customer update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84820" y="2187087"/>
              <a:ext cx="1018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Top-up action</a:t>
              </a:r>
            </a:p>
          </p:txBody>
        </p:sp>
        <p:cxnSp>
          <p:nvCxnSpPr>
            <p:cNvPr id="45" name="Straight Arrow Connector 44"/>
            <p:cNvCxnSpPr>
              <a:stCxn id="44" idx="2"/>
              <a:endCxn id="38" idx="0"/>
            </p:cNvCxnSpPr>
            <p:nvPr/>
          </p:nvCxnSpPr>
          <p:spPr>
            <a:xfrm>
              <a:off x="4293975" y="2710307"/>
              <a:ext cx="57088" cy="36807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 rot="16200000">
            <a:off x="1793757" y="1049166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ANR</a:t>
            </a:r>
          </a:p>
        </p:txBody>
      </p:sp>
    </p:spTree>
    <p:extLst>
      <p:ext uri="{BB962C8B-B14F-4D97-AF65-F5344CB8AC3E}">
        <p14:creationId xmlns:p14="http://schemas.microsoft.com/office/powerpoint/2010/main" val="21810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61087" y="5938249"/>
            <a:ext cx="1057065" cy="244503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49" y="1532536"/>
            <a:ext cx="8775700" cy="363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9881" y="0"/>
            <a:ext cx="9144000" cy="3348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1419" y="2154593"/>
            <a:ext cx="1879489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Market Feasibility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39731" y="4643498"/>
            <a:ext cx="17148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Competitor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97300" y="3410339"/>
            <a:ext cx="1714828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Collaboration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84563" y="4881172"/>
            <a:ext cx="1714828" cy="646331"/>
          </a:xfrm>
          <a:prstGeom prst="rect">
            <a:avLst/>
          </a:prstGeom>
          <a:solidFill>
            <a:srgbClr val="BE2A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Human Resource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02801" y="4643498"/>
            <a:ext cx="171482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Micro Loan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937" y="365932"/>
            <a:ext cx="578954" cy="5789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250" y="420529"/>
            <a:ext cx="643835" cy="471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742" y="419492"/>
            <a:ext cx="498889" cy="4988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526" y="466213"/>
            <a:ext cx="531580" cy="4003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8532" y="360525"/>
            <a:ext cx="536576" cy="53657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42074" y="982845"/>
            <a:ext cx="1182625" cy="397785"/>
            <a:chOff x="3625" y="1265182"/>
            <a:chExt cx="1182625" cy="591312"/>
          </a:xfrm>
          <a:scene3d>
            <a:camera prst="orthographicFront"/>
            <a:lightRig rig="flat" dir="t"/>
          </a:scene3d>
        </p:grpSpPr>
        <p:sp>
          <p:nvSpPr>
            <p:cNvPr id="19" name="Rectangle 18"/>
            <p:cNvSpPr/>
            <p:nvPr/>
          </p:nvSpPr>
          <p:spPr>
            <a:xfrm>
              <a:off x="3625" y="1265182"/>
              <a:ext cx="1182625" cy="59131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3625" y="1265182"/>
              <a:ext cx="1182625" cy="59131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kern="1200" dirty="0"/>
                <a:t>Healthcare</a:t>
              </a:r>
              <a:endParaRPr lang="en-US" sz="11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73051" y="982845"/>
            <a:ext cx="1182625" cy="397785"/>
            <a:chOff x="1434602" y="1265182"/>
            <a:chExt cx="1182625" cy="591312"/>
          </a:xfrm>
          <a:scene3d>
            <a:camera prst="orthographicFront"/>
            <a:lightRig rig="flat" dir="t"/>
          </a:scene3d>
        </p:grpSpPr>
        <p:sp>
          <p:nvSpPr>
            <p:cNvPr id="22" name="Rectangle 21"/>
            <p:cNvSpPr/>
            <p:nvPr/>
          </p:nvSpPr>
          <p:spPr>
            <a:xfrm>
              <a:off x="1434602" y="1265182"/>
              <a:ext cx="1182625" cy="59131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1434602" y="1265182"/>
              <a:ext cx="1182625" cy="59131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kern="1200" dirty="0"/>
                <a:t>Education</a:t>
              </a:r>
              <a:endParaRPr lang="en-US" sz="11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04028" y="982845"/>
            <a:ext cx="1182625" cy="397785"/>
            <a:chOff x="2865579" y="1265182"/>
            <a:chExt cx="1182625" cy="591312"/>
          </a:xfrm>
          <a:scene3d>
            <a:camera prst="orthographicFront"/>
            <a:lightRig rig="flat" dir="t"/>
          </a:scene3d>
        </p:grpSpPr>
        <p:sp>
          <p:nvSpPr>
            <p:cNvPr id="25" name="Rectangle 24"/>
            <p:cNvSpPr/>
            <p:nvPr/>
          </p:nvSpPr>
          <p:spPr>
            <a:xfrm>
              <a:off x="2865579" y="1265182"/>
              <a:ext cx="1182625" cy="59131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2865579" y="1265182"/>
              <a:ext cx="1182625" cy="59131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kern="1200" dirty="0"/>
                <a:t>Organisations</a:t>
              </a:r>
              <a:endParaRPr lang="en-US" sz="1100" kern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35004" y="982845"/>
            <a:ext cx="1182625" cy="397785"/>
            <a:chOff x="4296555" y="1265182"/>
            <a:chExt cx="1182625" cy="591312"/>
          </a:xfrm>
          <a:scene3d>
            <a:camera prst="orthographicFront"/>
            <a:lightRig rig="flat" dir="t"/>
          </a:scene3d>
        </p:grpSpPr>
        <p:sp>
          <p:nvSpPr>
            <p:cNvPr id="28" name="Rectangle 27"/>
            <p:cNvSpPr/>
            <p:nvPr/>
          </p:nvSpPr>
          <p:spPr>
            <a:xfrm>
              <a:off x="4296555" y="1265182"/>
              <a:ext cx="1182625" cy="59131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4296555" y="1265182"/>
              <a:ext cx="1182625" cy="59131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dirty="0"/>
                <a:t>Income Variety</a:t>
              </a:r>
              <a:endParaRPr lang="en-GB" sz="1100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765981" y="982845"/>
            <a:ext cx="1182625" cy="397785"/>
            <a:chOff x="5727532" y="1265182"/>
            <a:chExt cx="1182625" cy="591312"/>
          </a:xfrm>
          <a:scene3d>
            <a:camera prst="orthographicFront"/>
            <a:lightRig rig="flat" dir="t"/>
          </a:scene3d>
        </p:grpSpPr>
        <p:sp>
          <p:nvSpPr>
            <p:cNvPr id="31" name="Rectangle 30"/>
            <p:cNvSpPr/>
            <p:nvPr/>
          </p:nvSpPr>
          <p:spPr>
            <a:xfrm>
              <a:off x="5727532" y="1265182"/>
              <a:ext cx="1182625" cy="59131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5727532" y="1265182"/>
              <a:ext cx="1182625" cy="59131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kern="1200" dirty="0"/>
                <a:t>Financial Services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196958" y="982845"/>
            <a:ext cx="1182625" cy="397785"/>
            <a:chOff x="7158509" y="1265182"/>
            <a:chExt cx="1182625" cy="591312"/>
          </a:xfrm>
          <a:scene3d>
            <a:camera prst="orthographicFront"/>
            <a:lightRig rig="flat" dir="t"/>
          </a:scene3d>
        </p:grpSpPr>
        <p:sp>
          <p:nvSpPr>
            <p:cNvPr id="34" name="Rectangle 33"/>
            <p:cNvSpPr/>
            <p:nvPr/>
          </p:nvSpPr>
          <p:spPr>
            <a:xfrm>
              <a:off x="7158509" y="1265182"/>
              <a:ext cx="1182625" cy="591312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 34"/>
            <p:cNvSpPr/>
            <p:nvPr/>
          </p:nvSpPr>
          <p:spPr>
            <a:xfrm>
              <a:off x="7158509" y="1265182"/>
              <a:ext cx="1182625" cy="59131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kern="1200" dirty="0"/>
                <a:t>F&amp;B and Market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3007" y="466213"/>
            <a:ext cx="444107" cy="444107"/>
          </a:xfrm>
          <a:prstGeom prst="rect">
            <a:avLst/>
          </a:prstGeom>
        </p:spPr>
      </p:pic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728737259"/>
              </p:ext>
            </p:extLst>
          </p:nvPr>
        </p:nvGraphicFramePr>
        <p:xfrm>
          <a:off x="1577890" y="5717145"/>
          <a:ext cx="5207330" cy="456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8" name="Rectangle 37"/>
          <p:cNvSpPr/>
          <p:nvPr/>
        </p:nvSpPr>
        <p:spPr>
          <a:xfrm>
            <a:off x="8484562" y="2871400"/>
            <a:ext cx="2033545" cy="27458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Payment Channel</a:t>
            </a:r>
          </a:p>
        </p:txBody>
      </p:sp>
    </p:spTree>
    <p:extLst>
      <p:ext uri="{BB962C8B-B14F-4D97-AF65-F5344CB8AC3E}">
        <p14:creationId xmlns:p14="http://schemas.microsoft.com/office/powerpoint/2010/main" val="106510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90672" y="5305120"/>
            <a:ext cx="40798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39933185"/>
              </p:ext>
            </p:extLst>
          </p:nvPr>
        </p:nvGraphicFramePr>
        <p:xfrm>
          <a:off x="1773018" y="237712"/>
          <a:ext cx="9125641" cy="5751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9397" y="816138"/>
            <a:ext cx="578954" cy="578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050" y="923993"/>
            <a:ext cx="643835" cy="471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6393" y="896203"/>
            <a:ext cx="498889" cy="498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949" y="945484"/>
            <a:ext cx="531580" cy="4003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33" y="877360"/>
            <a:ext cx="536576" cy="536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2503" y="945484"/>
            <a:ext cx="444107" cy="444107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317352205"/>
              </p:ext>
            </p:extLst>
          </p:nvPr>
        </p:nvGraphicFramePr>
        <p:xfrm>
          <a:off x="2369259" y="5710543"/>
          <a:ext cx="5207330" cy="456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858623" y="4834189"/>
            <a:ext cx="506631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Company will optimize </a:t>
            </a:r>
            <a:r>
              <a:rPr lang="en-US" sz="1400">
                <a:latin typeface="American Typewriter" charset="0"/>
                <a:ea typeface="American Typewriter" charset="0"/>
                <a:cs typeface="American Typewriter" charset="0"/>
              </a:rPr>
              <a:t>the distribution points</a:t>
            </a:r>
          </a:p>
        </p:txBody>
      </p:sp>
    </p:spTree>
    <p:extLst>
      <p:ext uri="{BB962C8B-B14F-4D97-AF65-F5344CB8AC3E}">
        <p14:creationId xmlns:p14="http://schemas.microsoft.com/office/powerpoint/2010/main" val="13940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4" y="1699763"/>
            <a:ext cx="864152" cy="107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8156" y="2863343"/>
            <a:ext cx="118699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Historical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9159" y="1700682"/>
            <a:ext cx="1678665" cy="10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b="1" dirty="0"/>
              <a:t>Name	Income Age     Result</a:t>
            </a:r>
          </a:p>
          <a:p>
            <a:r>
              <a:rPr lang="en-US" sz="923" dirty="0"/>
              <a:t>Brian	12,000	 30     Good</a:t>
            </a:r>
          </a:p>
          <a:p>
            <a:r>
              <a:rPr lang="en-US" sz="923" dirty="0"/>
              <a:t>Steve	48,000	 35     </a:t>
            </a:r>
            <a:r>
              <a:rPr lang="en-US" sz="923" b="1" dirty="0">
                <a:solidFill>
                  <a:srgbClr val="FF0000"/>
                </a:solidFill>
              </a:rPr>
              <a:t>Bad</a:t>
            </a:r>
          </a:p>
          <a:p>
            <a:r>
              <a:rPr lang="en-US" sz="923" dirty="0"/>
              <a:t>Stacy	25,000	 34     Good</a:t>
            </a:r>
          </a:p>
          <a:p>
            <a:r>
              <a:rPr lang="en-US" sz="923" dirty="0"/>
              <a:t>Mason	17,000	 25     </a:t>
            </a:r>
            <a:r>
              <a:rPr lang="en-US" sz="923" b="1" dirty="0">
                <a:solidFill>
                  <a:srgbClr val="FF0000"/>
                </a:solidFill>
              </a:rPr>
              <a:t>Bad</a:t>
            </a:r>
          </a:p>
          <a:p>
            <a:r>
              <a:rPr lang="en-US" sz="923" dirty="0" err="1"/>
              <a:t>Deasy</a:t>
            </a:r>
            <a:r>
              <a:rPr lang="en-US" sz="923" dirty="0"/>
              <a:t>	50,000	 27     </a:t>
            </a:r>
            <a:r>
              <a:rPr lang="en-US" sz="923" b="1" dirty="0">
                <a:solidFill>
                  <a:srgbClr val="FF0000"/>
                </a:solidFill>
              </a:rPr>
              <a:t>Bad</a:t>
            </a:r>
          </a:p>
          <a:p>
            <a:r>
              <a:rPr lang="en-US" sz="923" dirty="0"/>
              <a:t>……..	……….	……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5254" y="1117135"/>
            <a:ext cx="2912292" cy="21427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/>
          </a:p>
        </p:txBody>
      </p:sp>
      <p:grpSp>
        <p:nvGrpSpPr>
          <p:cNvPr id="8" name="Group 7"/>
          <p:cNvGrpSpPr/>
          <p:nvPr/>
        </p:nvGrpSpPr>
        <p:grpSpPr>
          <a:xfrm>
            <a:off x="4854914" y="1117135"/>
            <a:ext cx="2032658" cy="2142760"/>
            <a:chOff x="3532634" y="1433166"/>
            <a:chExt cx="2202046" cy="23213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6472" y="1963562"/>
              <a:ext cx="1206842" cy="11659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30569" y="3129514"/>
              <a:ext cx="1257636" cy="530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Scoring Model</a:t>
              </a:r>
            </a:p>
            <a:p>
              <a:pPr algn="ctr"/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Computation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532634" y="2431512"/>
              <a:ext cx="466707" cy="581340"/>
            </a:xfrm>
            <a:prstGeom prst="rightArrow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84149" y="1433166"/>
              <a:ext cx="1650531" cy="232132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17838" y="1117135"/>
            <a:ext cx="3385589" cy="2144076"/>
            <a:chOff x="5875801" y="1433165"/>
            <a:chExt cx="3667721" cy="23227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2755" y="1997966"/>
              <a:ext cx="1020505" cy="11690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239133" y="3256742"/>
              <a:ext cx="1752355" cy="315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Credit Score Formula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5875801" y="2470696"/>
              <a:ext cx="466707" cy="581340"/>
            </a:xfrm>
            <a:prstGeom prst="rightArrow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88539" y="1433165"/>
              <a:ext cx="3154983" cy="232274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40040" y="2025053"/>
              <a:ext cx="2318022" cy="102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8" b="1" dirty="0">
                  <a:solidFill>
                    <a:srgbClr val="C00000"/>
                  </a:solidFill>
                </a:rPr>
                <a:t>	Score</a:t>
              </a:r>
              <a:r>
                <a:rPr lang="en-US" sz="1108" b="1" dirty="0"/>
                <a:t> </a:t>
              </a:r>
              <a:r>
                <a:rPr lang="en-US" sz="1108" dirty="0"/>
                <a:t>= </a:t>
              </a:r>
            </a:p>
            <a:p>
              <a:r>
                <a:rPr lang="en-US" sz="1108" dirty="0"/>
                <a:t>	X * Age + Y*Income</a:t>
              </a:r>
            </a:p>
            <a:p>
              <a:r>
                <a:rPr lang="en-US" sz="1108" dirty="0"/>
                <a:t>	+ Z*Credit History</a:t>
              </a:r>
            </a:p>
            <a:p>
              <a:r>
                <a:rPr lang="en-US" sz="1108" dirty="0"/>
                <a:t>	+ Q * Year Experience	</a:t>
              </a:r>
            </a:p>
            <a:p>
              <a:r>
                <a:rPr lang="en-US" sz="1108" dirty="0"/>
                <a:t>	+ R * Account Balance	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50535" y="3681055"/>
            <a:ext cx="3490467" cy="2281199"/>
            <a:chOff x="169556" y="4210745"/>
            <a:chExt cx="3781339" cy="2471299"/>
          </a:xfrm>
        </p:grpSpPr>
        <p:sp>
          <p:nvSpPr>
            <p:cNvPr id="21" name="TextBox 20"/>
            <p:cNvSpPr txBox="1"/>
            <p:nvPr/>
          </p:nvSpPr>
          <p:spPr>
            <a:xfrm>
              <a:off x="169556" y="4210745"/>
              <a:ext cx="3390233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u="sng" dirty="0"/>
                <a:t>Implementing a Predictive Model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173" y="4885768"/>
              <a:ext cx="936165" cy="116909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84987" y="6210127"/>
              <a:ext cx="1688935" cy="315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New Customer Data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484188" y="5359067"/>
              <a:ext cx="466707" cy="581340"/>
            </a:xfrm>
            <a:prstGeom prst="rightArrow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69556" y="4695798"/>
              <a:ext cx="3154983" cy="198624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30338" y="4979938"/>
              <a:ext cx="1868915" cy="1177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23" b="1" dirty="0"/>
                <a:t>New	Income Age     Result?</a:t>
              </a:r>
            </a:p>
            <a:p>
              <a:r>
                <a:rPr lang="en-US" sz="923" dirty="0"/>
                <a:t>Joe	12,000	 30     	?</a:t>
              </a:r>
            </a:p>
            <a:p>
              <a:r>
                <a:rPr lang="en-US" sz="923" dirty="0"/>
                <a:t>Budi	48,000	 35	??</a:t>
              </a:r>
            </a:p>
            <a:p>
              <a:r>
                <a:rPr lang="en-US" sz="923" dirty="0"/>
                <a:t>Mia	25,000	 34	?</a:t>
              </a:r>
            </a:p>
            <a:p>
              <a:r>
                <a:rPr lang="en-US" sz="923" dirty="0"/>
                <a:t>Susan	17,000	 25	?</a:t>
              </a:r>
            </a:p>
            <a:p>
              <a:r>
                <a:rPr lang="en-US" sz="923" dirty="0"/>
                <a:t>Jason	50,000	 27	?</a:t>
              </a:r>
            </a:p>
            <a:p>
              <a:r>
                <a:rPr lang="en-US" sz="923" dirty="0"/>
                <a:t>……..	……….	……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495245" y="4128796"/>
            <a:ext cx="2912292" cy="1833458"/>
            <a:chOff x="6392992" y="4695798"/>
            <a:chExt cx="3154983" cy="1986246"/>
          </a:xfrm>
        </p:grpSpPr>
        <p:sp>
          <p:nvSpPr>
            <p:cNvPr id="28" name="TextBox 27"/>
            <p:cNvSpPr txBox="1"/>
            <p:nvPr/>
          </p:nvSpPr>
          <p:spPr>
            <a:xfrm>
              <a:off x="8096540" y="4974080"/>
              <a:ext cx="1200329" cy="1177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23" b="1" dirty="0"/>
                <a:t>Name	</a:t>
              </a:r>
              <a:r>
                <a:rPr lang="en-US" sz="923" b="1" dirty="0">
                  <a:solidFill>
                    <a:srgbClr val="C00000"/>
                  </a:solidFill>
                </a:rPr>
                <a:t>Score</a:t>
              </a:r>
            </a:p>
            <a:p>
              <a:r>
                <a:rPr lang="en-US" sz="923" dirty="0"/>
                <a:t>Joe	225</a:t>
              </a:r>
            </a:p>
            <a:p>
              <a:r>
                <a:rPr lang="en-US" sz="923" dirty="0"/>
                <a:t>Budi	220</a:t>
              </a:r>
            </a:p>
            <a:p>
              <a:r>
                <a:rPr lang="en-US" sz="923" dirty="0"/>
                <a:t>Mia	230</a:t>
              </a:r>
            </a:p>
            <a:p>
              <a:r>
                <a:rPr lang="en-US" sz="923" dirty="0"/>
                <a:t>Susan	195</a:t>
              </a:r>
            </a:p>
            <a:p>
              <a:r>
                <a:rPr lang="en-US" sz="923" dirty="0"/>
                <a:t>Jason	180</a:t>
              </a:r>
            </a:p>
            <a:p>
              <a:r>
                <a:rPr lang="en-US" sz="923" dirty="0"/>
                <a:t>……..	……….	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140" y="5194028"/>
              <a:ext cx="768026" cy="8415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054904" y="4862690"/>
              <a:ext cx="549109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rgbClr val="C00000"/>
                  </a:solidFill>
                </a:rPr>
                <a:t>225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82753" y="5424744"/>
              <a:ext cx="446650" cy="315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92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Joe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7095857" y="4840037"/>
              <a:ext cx="430580" cy="4376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92992" y="4695798"/>
              <a:ext cx="3154983" cy="198624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45027" y="6166456"/>
              <a:ext cx="1389964" cy="315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Predictive Score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34221" y="2800437"/>
            <a:ext cx="2717749" cy="3161817"/>
            <a:chOff x="4051884" y="3256742"/>
            <a:chExt cx="2944229" cy="342530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3653" y="4907920"/>
              <a:ext cx="1020505" cy="1169096"/>
            </a:xfrm>
            <a:prstGeom prst="rect">
              <a:avLst/>
            </a:prstGeom>
          </p:spPr>
        </p:pic>
        <p:sp>
          <p:nvSpPr>
            <p:cNvPr id="37" name="Right Arrow 36"/>
            <p:cNvSpPr/>
            <p:nvPr/>
          </p:nvSpPr>
          <p:spPr>
            <a:xfrm>
              <a:off x="5875801" y="5359067"/>
              <a:ext cx="466707" cy="581340"/>
            </a:xfrm>
            <a:prstGeom prst="rightArrow">
              <a:avLst/>
            </a:prstGeom>
            <a:solidFill>
              <a:srgbClr val="FF66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51884" y="6146024"/>
              <a:ext cx="1752356" cy="315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Credit Score Formula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079815" y="4695798"/>
              <a:ext cx="1650531" cy="198624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>
              <a:off x="5389510" y="3256742"/>
              <a:ext cx="1606603" cy="171733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/>
          <p:cNvCxnSpPr/>
          <p:nvPr/>
        </p:nvCxnSpPr>
        <p:spPr>
          <a:xfrm>
            <a:off x="1867924" y="3508588"/>
            <a:ext cx="8574036" cy="253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494551" y="4314967"/>
            <a:ext cx="527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Pass?</a:t>
            </a:r>
          </a:p>
        </p:txBody>
      </p:sp>
      <p:sp>
        <p:nvSpPr>
          <p:cNvPr id="43" name="Oval 42"/>
          <p:cNvSpPr/>
          <p:nvPr/>
        </p:nvSpPr>
        <p:spPr>
          <a:xfrm>
            <a:off x="4139101" y="1638490"/>
            <a:ext cx="219030" cy="40019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846187" y="1244456"/>
            <a:ext cx="2901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Categorize customer into “Good” vs. “Bad”</a:t>
            </a:r>
          </a:p>
        </p:txBody>
      </p:sp>
    </p:spTree>
    <p:extLst>
      <p:ext uri="{BB962C8B-B14F-4D97-AF65-F5344CB8AC3E}">
        <p14:creationId xmlns:p14="http://schemas.microsoft.com/office/powerpoint/2010/main" val="42298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631722" y="2870020"/>
            <a:ext cx="8232989" cy="6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600441" y="281461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127980" y="2823411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45364" y="2805826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72903" y="281461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90287" y="2805826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17826" y="281461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35210" y="279703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62749" y="2805826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06448" y="2805826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293210" y="281461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820749" y="281461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238133" y="281461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65672" y="281461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83056" y="281461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10595" y="281461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54294" y="281461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69065" y="2968374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Jun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08076" y="2978540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Jul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18138" y="2952163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Apr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57149" y="2953536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May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69528" y="2948866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Mar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02002" y="2998736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Apr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95529" y="2995355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Feb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34539" y="2996729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Mar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44602" y="2987937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Dec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3613" y="2998103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Jan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65207" y="2986811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Nov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58292" y="2976040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Sep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97302" y="2986206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Oct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19998" y="2969995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Aug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79029" y="2920127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Oct</a:t>
            </a:r>
          </a:p>
          <a:p>
            <a:r>
              <a:rPr lang="en-US" sz="1292" dirty="0"/>
              <a:t>2013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422161" y="2489304"/>
            <a:ext cx="499084" cy="2901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M0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947578" y="2489304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M+1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475116" y="2489304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M+2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006176" y="2489304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M+3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533714" y="2489304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M+4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061253" y="2498096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M+5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579999" y="2498096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M+6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720054" y="2480512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M-7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263055" y="2480512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M-6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790594" y="2480512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M-5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321654" y="2480512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M-4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4849192" y="2480512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M-3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376730" y="2489304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M-2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895477" y="2489304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M-1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631722" y="2489304"/>
            <a:ext cx="543001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M-24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70442" y="2423361"/>
            <a:ext cx="38664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2" dirty="0"/>
              <a:t>….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004387" y="2951284"/>
            <a:ext cx="38664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2" dirty="0"/>
              <a:t>….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947578" y="1557319"/>
            <a:ext cx="3296893" cy="21453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55" name="Rounded Rectangle 54"/>
          <p:cNvSpPr/>
          <p:nvPr/>
        </p:nvSpPr>
        <p:spPr>
          <a:xfrm>
            <a:off x="1450116" y="1557319"/>
            <a:ext cx="4953238" cy="212773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56" name="Down Arrow Callout 55"/>
          <p:cNvSpPr/>
          <p:nvPr/>
        </p:nvSpPr>
        <p:spPr>
          <a:xfrm>
            <a:off x="1541201" y="1768334"/>
            <a:ext cx="4853359" cy="655026"/>
          </a:xfrm>
          <a:prstGeom prst="downArrowCallou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b="1" dirty="0"/>
              <a:t>Observation Period</a:t>
            </a:r>
          </a:p>
        </p:txBody>
      </p:sp>
      <p:sp>
        <p:nvSpPr>
          <p:cNvPr id="57" name="Down Arrow Callout 56"/>
          <p:cNvSpPr/>
          <p:nvPr/>
        </p:nvSpPr>
        <p:spPr>
          <a:xfrm>
            <a:off x="7030200" y="1768334"/>
            <a:ext cx="3131649" cy="655026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b="1" dirty="0"/>
              <a:t>Performance Period</a:t>
            </a:r>
          </a:p>
        </p:txBody>
      </p:sp>
      <p:sp>
        <p:nvSpPr>
          <p:cNvPr id="58" name="Striped Right Arrow 57"/>
          <p:cNvSpPr/>
          <p:nvPr/>
        </p:nvSpPr>
        <p:spPr>
          <a:xfrm rot="5400000">
            <a:off x="3887515" y="2836321"/>
            <a:ext cx="707414" cy="2130064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59" name="Striped Right Arrow 58"/>
          <p:cNvSpPr/>
          <p:nvPr/>
        </p:nvSpPr>
        <p:spPr>
          <a:xfrm rot="5400000">
            <a:off x="8270574" y="2901731"/>
            <a:ext cx="707414" cy="2036178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60" name="TextBox 59"/>
          <p:cNvSpPr txBox="1"/>
          <p:nvPr/>
        </p:nvSpPr>
        <p:spPr>
          <a:xfrm>
            <a:off x="2517106" y="4391572"/>
            <a:ext cx="3769365" cy="1484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2" b="1" dirty="0"/>
              <a:t>What variables determine performance?</a:t>
            </a:r>
          </a:p>
          <a:p>
            <a:pPr algn="ctr"/>
            <a:r>
              <a:rPr lang="en-US" sz="1477" dirty="0"/>
              <a:t>Income, Length of work</a:t>
            </a:r>
          </a:p>
          <a:p>
            <a:pPr algn="ctr"/>
            <a:r>
              <a:rPr lang="en-US" sz="1477" dirty="0"/>
              <a:t>Credit History</a:t>
            </a:r>
          </a:p>
          <a:p>
            <a:pPr algn="ctr"/>
            <a:r>
              <a:rPr lang="en-US" sz="1477" dirty="0"/>
              <a:t>Residence area, Environment profile</a:t>
            </a:r>
          </a:p>
          <a:p>
            <a:pPr algn="ctr"/>
            <a:r>
              <a:rPr lang="en-US" sz="1477" dirty="0"/>
              <a:t>Bureau data (BI SID)</a:t>
            </a:r>
          </a:p>
          <a:p>
            <a:pPr algn="ctr"/>
            <a:r>
              <a:rPr lang="en-US" sz="1477" dirty="0"/>
              <a:t>Total loan at other banks/institutions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85531" y="4398396"/>
            <a:ext cx="3376318" cy="158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2" b="1" dirty="0"/>
              <a:t>What is definition of performance?</a:t>
            </a:r>
          </a:p>
          <a:p>
            <a:pPr algn="ctr"/>
            <a:r>
              <a:rPr lang="en-US" sz="1477" dirty="0"/>
              <a:t>Identify </a:t>
            </a:r>
            <a:r>
              <a:rPr lang="en-US" sz="1477" b="1" dirty="0">
                <a:solidFill>
                  <a:srgbClr val="C00000"/>
                </a:solidFill>
              </a:rPr>
              <a:t>“bad” </a:t>
            </a:r>
            <a:r>
              <a:rPr lang="en-US" sz="1477" dirty="0" smtClean="0"/>
              <a:t>accounts across pre-defined period of loan life-cycle period</a:t>
            </a:r>
            <a:endParaRPr lang="en-US" sz="1477" dirty="0"/>
          </a:p>
          <a:p>
            <a:pPr algn="ctr"/>
            <a:endParaRPr lang="en-US" sz="500" dirty="0"/>
          </a:p>
          <a:p>
            <a:pPr algn="ctr"/>
            <a:endParaRPr lang="en-US" sz="500" dirty="0"/>
          </a:p>
          <a:p>
            <a:pPr algn="ctr"/>
            <a:r>
              <a:rPr lang="en-US" sz="1477" dirty="0" smtClean="0"/>
              <a:t>Bad accounts are those that have exhibited default behaviour</a:t>
            </a:r>
            <a:endParaRPr lang="en-US" sz="1477" dirty="0"/>
          </a:p>
          <a:p>
            <a:pPr algn="ctr"/>
            <a:endParaRPr lang="en-US" sz="1108" dirty="0"/>
          </a:p>
        </p:txBody>
      </p:sp>
      <p:sp>
        <p:nvSpPr>
          <p:cNvPr id="62" name="TextBox 61"/>
          <p:cNvSpPr txBox="1"/>
          <p:nvPr/>
        </p:nvSpPr>
        <p:spPr>
          <a:xfrm>
            <a:off x="1480478" y="1024153"/>
            <a:ext cx="4342727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6" b="1" u="sng" dirty="0"/>
              <a:t>Identifying the model development period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80478" y="6015484"/>
            <a:ext cx="1531188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www.thepowertosolve.com</a:t>
            </a:r>
          </a:p>
        </p:txBody>
      </p:sp>
    </p:spTree>
    <p:extLst>
      <p:ext uri="{BB962C8B-B14F-4D97-AF65-F5344CB8AC3E}">
        <p14:creationId xmlns:p14="http://schemas.microsoft.com/office/powerpoint/2010/main" val="3545909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1002" y="1150378"/>
            <a:ext cx="524502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2" b="1" u="sng" dirty="0">
                <a:solidFill>
                  <a:srgbClr val="FF0000"/>
                </a:solidFill>
              </a:rPr>
              <a:t>Single Classification Point vs. Multiple Classification Point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701168" y="205331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228706" y="2062106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46091" y="2044522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73629" y="205331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91014" y="2044522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18552" y="205331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63475" y="2044522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93937" y="205331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921475" y="205331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38860" y="205331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866398" y="205331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83783" y="205331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11321" y="205331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55020" y="205331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9792" y="2207069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Jun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08802" y="2217235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Jul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18865" y="2190858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Apr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57875" y="2192232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May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70254" y="2187561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Mar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02729" y="2237431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Apr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6255" y="2234051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Feb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35266" y="2235424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Mar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45329" y="2226632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Dec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84339" y="2236798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Jan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65933" y="2225506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Nov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59018" y="2214735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Sep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98029" y="2224901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Oct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20725" y="2208690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Aug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522888" y="1727999"/>
            <a:ext cx="499084" cy="2901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M0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48304" y="1727999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M+1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575842" y="1727999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M+2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106902" y="1727999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M+3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634441" y="1727999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M+4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161979" y="1736791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M+5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680726" y="1736791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M+6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820781" y="1719207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M-7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63782" y="1719207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M-6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91320" y="1719207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M-5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422380" y="1719207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M-4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949918" y="1719207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M-3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4477457" y="1727999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M-2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996203" y="1727999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M-1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5232804" y="3235088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760343" y="3243880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77728" y="3226295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05266" y="3235088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122651" y="3226295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650189" y="3235088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595112" y="3226295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925574" y="3235088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453112" y="3235088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870497" y="3235088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398035" y="3235088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815420" y="3235088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342958" y="3235088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286657" y="3235088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6054525" y="2909773"/>
            <a:ext cx="499084" cy="2901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M0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6579941" y="2909773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M+1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7107479" y="2909773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M+2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7638539" y="2909773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M+3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8166078" y="2909773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693616" y="2918565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M+5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9212362" y="2918565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M+6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2352418" y="2900981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M-7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2895418" y="2900981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M-6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422957" y="2900981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M-5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3954017" y="2900981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M-4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481555" y="2900981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M-3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5009094" y="2909773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M-2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5527840" y="2909773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M-1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5805552" y="4426801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333091" y="4435594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750476" y="441800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278014" y="4426801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95399" y="441800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222937" y="4426801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167860" y="4418009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498322" y="4426801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0025860" y="4426801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443245" y="4426801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970783" y="4426801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388168" y="4426801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915706" y="4426801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859405" y="4426801"/>
            <a:ext cx="0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/>
          <p:cNvSpPr/>
          <p:nvPr/>
        </p:nvSpPr>
        <p:spPr>
          <a:xfrm>
            <a:off x="6627273" y="4101486"/>
            <a:ext cx="499084" cy="2901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M0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7152689" y="4101486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M+1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7680227" y="4101486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M+2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8211287" y="4101486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M+3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8738826" y="4101486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M+4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9266364" y="4110279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M+5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9785110" y="4110279"/>
            <a:ext cx="499084" cy="2901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M+6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2925166" y="4092694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M-7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468166" y="4092694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M-6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3995705" y="4092694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M-5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4526765" y="4092694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M-4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5054303" y="4092694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M-3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5581842" y="4101486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M-2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6100588" y="4101486"/>
            <a:ext cx="499084" cy="29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M-1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450813" y="3369502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Jun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89824" y="3379668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Jul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399886" y="3353291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Apr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938897" y="3354664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May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243711" y="3411202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May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683750" y="3399864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Apr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677277" y="3396483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Feb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216287" y="3397857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Mar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626350" y="3389064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Dec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165361" y="3399230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Jan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046955" y="3387938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Nov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040040" y="3377168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Sep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579050" y="3387334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Oct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501746" y="3371123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Aug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463351" y="4530092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Jun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002362" y="4540258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Jul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9804366" y="4587473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Jun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951435" y="4515254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May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256249" y="4571792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May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8696288" y="4560454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Apr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689815" y="4557073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Feb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228825" y="4558447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Mar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638888" y="4549655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Dec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177899" y="4559820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Jan</a:t>
            </a:r>
          </a:p>
          <a:p>
            <a:r>
              <a:rPr lang="en-US" sz="1292" dirty="0"/>
              <a:t>2016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059493" y="4548528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Nov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052578" y="4537758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Sep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591588" y="4547924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Oct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514285" y="4531713"/>
            <a:ext cx="518091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/>
              <a:t>Aug</a:t>
            </a:r>
          </a:p>
          <a:p>
            <a:r>
              <a:rPr lang="en-US" sz="1292" dirty="0"/>
              <a:t>2015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2925166" y="5610259"/>
            <a:ext cx="622058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use multiple classification point to ensure wide sample across different time period</a:t>
            </a:r>
          </a:p>
        </p:txBody>
      </p:sp>
    </p:spTree>
    <p:extLst>
      <p:ext uri="{BB962C8B-B14F-4D97-AF65-F5344CB8AC3E}">
        <p14:creationId xmlns:p14="http://schemas.microsoft.com/office/powerpoint/2010/main" val="307541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188" y="787461"/>
            <a:ext cx="789317" cy="985710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054212" y="6168216"/>
            <a:ext cx="1057065" cy="244503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506815126"/>
              </p:ext>
            </p:extLst>
          </p:nvPr>
        </p:nvGraphicFramePr>
        <p:xfrm>
          <a:off x="2415529" y="1005825"/>
          <a:ext cx="7865661" cy="5133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4608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054212" y="6168216"/>
            <a:ext cx="1057065" cy="244503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37894716"/>
              </p:ext>
            </p:extLst>
          </p:nvPr>
        </p:nvGraphicFramePr>
        <p:xfrm>
          <a:off x="1466129" y="1619216"/>
          <a:ext cx="452628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884" y="1282937"/>
            <a:ext cx="986356" cy="1007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0293" y="1296974"/>
            <a:ext cx="892480" cy="888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2182" y="2513228"/>
            <a:ext cx="1002626" cy="908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6559" y="2614636"/>
            <a:ext cx="910545" cy="8804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5807983" y="1632968"/>
            <a:ext cx="122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Demographics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968112" y="2887144"/>
            <a:ext cx="937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Telco Data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670456" y="2855793"/>
            <a:ext cx="1315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Socio Economic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8094061" y="1648125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 SID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75521" y="4713965"/>
            <a:ext cx="3208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accounts (ever 90+ DPD)</a:t>
            </a:r>
          </a:p>
          <a:p>
            <a:r>
              <a:rPr lang="en-US" dirty="0"/>
              <a:t>Within the next 24 months after acquiring period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4551" y="4941599"/>
            <a:ext cx="462503" cy="468062"/>
          </a:xfrm>
          <a:prstGeom prst="rect">
            <a:avLst/>
          </a:prstGeom>
        </p:spPr>
      </p:pic>
      <p:sp>
        <p:nvSpPr>
          <p:cNvPr id="19" name="Rectangle: Rounded Corners 17"/>
          <p:cNvSpPr/>
          <p:nvPr/>
        </p:nvSpPr>
        <p:spPr>
          <a:xfrm>
            <a:off x="3858809" y="1011943"/>
            <a:ext cx="6399851" cy="28131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8"/>
          <p:cNvSpPr/>
          <p:nvPr/>
        </p:nvSpPr>
        <p:spPr>
          <a:xfrm>
            <a:off x="3875136" y="4310465"/>
            <a:ext cx="6399851" cy="167452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60805" y="1061202"/>
            <a:ext cx="2042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Target Population:</a:t>
            </a:r>
          </a:p>
          <a:p>
            <a:r>
              <a:rPr lang="en-US" dirty="0"/>
              <a:t>New potential </a:t>
            </a:r>
            <a:r>
              <a:rPr lang="en-US" dirty="0" smtClean="0"/>
              <a:t> </a:t>
            </a:r>
            <a:r>
              <a:rPr lang="en-US" dirty="0"/>
              <a:t>Loan customers </a:t>
            </a:r>
            <a:r>
              <a:rPr lang="en-US" dirty="0" smtClean="0"/>
              <a:t>– </a:t>
            </a:r>
            <a:r>
              <a:rPr lang="en-US" dirty="0"/>
              <a:t>(customer level)</a:t>
            </a:r>
          </a:p>
          <a:p>
            <a:endParaRPr lang="en-US" dirty="0"/>
          </a:p>
          <a:p>
            <a:r>
              <a:rPr lang="en-US" b="1" u="sng" dirty="0"/>
              <a:t>Time of M0:</a:t>
            </a:r>
          </a:p>
          <a:p>
            <a:r>
              <a:rPr lang="en-US" dirty="0"/>
              <a:t>Acquisition month</a:t>
            </a:r>
          </a:p>
        </p:txBody>
      </p:sp>
    </p:spTree>
    <p:extLst>
      <p:ext uri="{BB962C8B-B14F-4D97-AF65-F5344CB8AC3E}">
        <p14:creationId xmlns:p14="http://schemas.microsoft.com/office/powerpoint/2010/main" val="344900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054212" y="6168216"/>
            <a:ext cx="1057065" cy="244503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Rectangle: Rounded Corners 19"/>
          <p:cNvSpPr/>
          <p:nvPr/>
        </p:nvSpPr>
        <p:spPr>
          <a:xfrm>
            <a:off x="1722738" y="1315788"/>
            <a:ext cx="3970020" cy="238506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56" y="1871808"/>
            <a:ext cx="3798817" cy="937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797158" y="1940628"/>
            <a:ext cx="0" cy="31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24570" y="1570466"/>
            <a:ext cx="174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Target Variables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755498" y="2698698"/>
            <a:ext cx="7620" cy="353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2244" y="3052372"/>
            <a:ext cx="162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Input Variables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5108" y="1724354"/>
            <a:ext cx="41224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Using logistic regression, significant variables will be selected and </a:t>
            </a:r>
            <a:r>
              <a:rPr lang="en-US" sz="2200" b="1" dirty="0">
                <a:solidFill>
                  <a:srgbClr val="C00000"/>
                </a:solidFill>
              </a:rPr>
              <a:t>probability </a:t>
            </a:r>
            <a:r>
              <a:rPr lang="en-US" sz="2200" dirty="0"/>
              <a:t>of occurrence will be computed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7938" y="4418681"/>
            <a:ext cx="4876801" cy="1107996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/>
              <a:t>Based on the probability, we will create a </a:t>
            </a:r>
            <a:r>
              <a:rPr lang="en-US" sz="2200" b="1" dirty="0"/>
              <a:t>risk score band </a:t>
            </a:r>
            <a:r>
              <a:rPr lang="en-US" sz="2200" dirty="0"/>
              <a:t>to group similar potential of default</a:t>
            </a:r>
          </a:p>
        </p:txBody>
      </p:sp>
      <p:sp>
        <p:nvSpPr>
          <p:cNvPr id="12" name="Rectangle: Rounded Corners 20"/>
          <p:cNvSpPr/>
          <p:nvPr/>
        </p:nvSpPr>
        <p:spPr>
          <a:xfrm>
            <a:off x="5901971" y="1315788"/>
            <a:ext cx="4309448" cy="238506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7"/>
          <p:cNvSpPr/>
          <p:nvPr/>
        </p:nvSpPr>
        <p:spPr>
          <a:xfrm rot="5400000">
            <a:off x="7580989" y="3155938"/>
            <a:ext cx="818792" cy="1227214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4"/>
          <p:cNvSpPr/>
          <p:nvPr/>
        </p:nvSpPr>
        <p:spPr>
          <a:xfrm>
            <a:off x="5544845" y="2058858"/>
            <a:ext cx="555156" cy="62263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2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11">
            <a:extLst>
              <a:ext uri="{FF2B5EF4-FFF2-40B4-BE49-F238E27FC236}">
                <a16:creationId xmlns:a16="http://schemas.microsoft.com/office/drawing/2014/main" id="{72AD8095-5C3E-43B1-96D7-B346800AA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876088" cy="685800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C26CB2-2284-4213-A7B4-5AD339C988B9}"/>
              </a:ext>
            </a:extLst>
          </p:cNvPr>
          <p:cNvSpPr/>
          <p:nvPr/>
        </p:nvSpPr>
        <p:spPr>
          <a:xfrm>
            <a:off x="7885113" y="0"/>
            <a:ext cx="3990975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68" name="object 11">
            <a:extLst>
              <a:ext uri="{FF2B5EF4-FFF2-40B4-BE49-F238E27FC236}">
                <a16:creationId xmlns:a16="http://schemas.microsoft.com/office/drawing/2014/main" id="{A8A867AC-8886-44C7-931F-0C4C5350931B}"/>
              </a:ext>
            </a:extLst>
          </p:cNvPr>
          <p:cNvSpPr>
            <a:spLocks/>
          </p:cNvSpPr>
          <p:nvPr/>
        </p:nvSpPr>
        <p:spPr bwMode="auto">
          <a:xfrm>
            <a:off x="4763" y="3028950"/>
            <a:ext cx="7880350" cy="1162050"/>
          </a:xfrm>
          <a:custGeom>
            <a:avLst/>
            <a:gdLst>
              <a:gd name="T0" fmla="*/ 0 w 12192000"/>
              <a:gd name="T1" fmla="*/ 1168933 h 1161288"/>
              <a:gd name="T2" fmla="*/ 155161 w 12192000"/>
              <a:gd name="T3" fmla="*/ 1168933 h 1161288"/>
              <a:gd name="T4" fmla="*/ 155161 w 12192000"/>
              <a:gd name="T5" fmla="*/ 0 h 1161288"/>
              <a:gd name="T6" fmla="*/ 0 w 12192000"/>
              <a:gd name="T7" fmla="*/ 0 h 1161288"/>
              <a:gd name="T8" fmla="*/ 0 w 12192000"/>
              <a:gd name="T9" fmla="*/ 1168933 h 1161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192000" h="1161288">
                <a:moveTo>
                  <a:pt x="0" y="1161288"/>
                </a:moveTo>
                <a:lnTo>
                  <a:pt x="12192000" y="1161288"/>
                </a:lnTo>
                <a:lnTo>
                  <a:pt x="12192000" y="0"/>
                </a:lnTo>
                <a:lnTo>
                  <a:pt x="0" y="0"/>
                </a:lnTo>
                <a:lnTo>
                  <a:pt x="0" y="1161288"/>
                </a:lnTo>
                <a:close/>
              </a:path>
            </a:pathLst>
          </a:custGeom>
          <a:solidFill>
            <a:schemeClr val="tx2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27D3732-A23C-4AE0-8333-7644033FCC87}"/>
              </a:ext>
            </a:extLst>
          </p:cNvPr>
          <p:cNvSpPr txBox="1"/>
          <p:nvPr/>
        </p:nvSpPr>
        <p:spPr>
          <a:xfrm>
            <a:off x="0" y="3368675"/>
            <a:ext cx="7885113" cy="4826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12700" algn="ctr" eaLnBrk="1" hangingPunct="1">
              <a:lnSpc>
                <a:spcPts val="3704"/>
              </a:lnSpc>
              <a:spcBef>
                <a:spcPts val="185"/>
              </a:spcBef>
              <a:defRPr/>
            </a:pPr>
            <a:r>
              <a:rPr lang="en-US" sz="4000" b="1" spc="-4" dirty="0">
                <a:solidFill>
                  <a:schemeClr val="tx1"/>
                </a:solidFill>
                <a:latin typeface="Open Sans" panose="020B0606030504020204"/>
                <a:cs typeface="Times New Roman"/>
              </a:rPr>
              <a:t>Session 1</a:t>
            </a:r>
            <a:endParaRPr sz="4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271" name="Picture 22">
            <a:extLst>
              <a:ext uri="{FF2B5EF4-FFF2-40B4-BE49-F238E27FC236}">
                <a16:creationId xmlns:a16="http://schemas.microsoft.com/office/drawing/2014/main" id="{C306091B-000D-48ED-86DD-022D60FB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5" y="3073400"/>
            <a:ext cx="15176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71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054212" y="6168216"/>
            <a:ext cx="1057065" cy="244503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076" y="1084718"/>
            <a:ext cx="6099511" cy="4492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24338" y="1511438"/>
            <a:ext cx="2186939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Credit Score predicts loss rate. Thus, business need to implement risk pricing based to achieve </a:t>
            </a:r>
            <a:r>
              <a:rPr lang="en-US" b="1" dirty="0"/>
              <a:t>desired profitability on PL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1507" y="4414898"/>
            <a:ext cx="1752600" cy="646331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Impact PL NPM final result</a:t>
            </a:r>
          </a:p>
        </p:txBody>
      </p:sp>
      <p:sp>
        <p:nvSpPr>
          <p:cNvPr id="6" name="Arrow: Down 6"/>
          <p:cNvSpPr/>
          <p:nvPr/>
        </p:nvSpPr>
        <p:spPr>
          <a:xfrm>
            <a:off x="9617757" y="3942458"/>
            <a:ext cx="800100" cy="35814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25883" y="776941"/>
            <a:ext cx="997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Illustration</a:t>
            </a:r>
          </a:p>
        </p:txBody>
      </p:sp>
    </p:spTree>
    <p:extLst>
      <p:ext uri="{BB962C8B-B14F-4D97-AF65-F5344CB8AC3E}">
        <p14:creationId xmlns:p14="http://schemas.microsoft.com/office/powerpoint/2010/main" val="10977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054212" y="6168216"/>
            <a:ext cx="1057065" cy="244503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94784" y="887059"/>
            <a:ext cx="74834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Benefit of Collection score: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ensure high collection rate and collected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roll-over rate to later bucket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collection cost (focusing only to accounts with more likely to pay)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collection accounts to send or sell to third party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7541" y="5204448"/>
            <a:ext cx="7684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Variables to be used:</a:t>
            </a:r>
          </a:p>
          <a:p>
            <a:r>
              <a:rPr lang="en-US" sz="1600" dirty="0"/>
              <a:t>Demographic data, BI SID data, historical monthly payments, payment channels, call/contact history, collection data and activity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957623" y="2647355"/>
            <a:ext cx="8546935" cy="2362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06530" y="4102479"/>
            <a:ext cx="6646984" cy="2344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29"/>
          <p:cNvSpPr/>
          <p:nvPr/>
        </p:nvSpPr>
        <p:spPr>
          <a:xfrm rot="10800000">
            <a:off x="3299265" y="3260715"/>
            <a:ext cx="480646" cy="433754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27096" y="3012233"/>
            <a:ext cx="0" cy="10902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618" y="2918526"/>
            <a:ext cx="13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Pre-delinquent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4387" y="2921045"/>
            <a:ext cx="180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Delinquent 1-89 days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3639" y="4133194"/>
            <a:ext cx="881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Bucket 1</a:t>
            </a:r>
          </a:p>
          <a:p>
            <a:pPr algn="ctr"/>
            <a:r>
              <a:rPr lang="en-US" sz="1400" dirty="0"/>
              <a:t>1-29 days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15692" y="4133194"/>
            <a:ext cx="973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Bucket 2</a:t>
            </a:r>
          </a:p>
          <a:p>
            <a:pPr algn="ctr"/>
            <a:r>
              <a:rPr lang="en-US" sz="1400" dirty="0"/>
              <a:t>30-59 days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1785" y="4128706"/>
            <a:ext cx="973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Bucket 3</a:t>
            </a:r>
          </a:p>
          <a:p>
            <a:pPr algn="ctr"/>
            <a:r>
              <a:rPr lang="en-US" sz="1400" dirty="0"/>
              <a:t>60-89 days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094650" y="3023956"/>
            <a:ext cx="0" cy="10902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37"/>
          <p:cNvSpPr/>
          <p:nvPr/>
        </p:nvSpPr>
        <p:spPr>
          <a:xfrm>
            <a:off x="8153698" y="3269436"/>
            <a:ext cx="1099816" cy="43375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153697" y="2918527"/>
            <a:ext cx="2350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Late Delinquency to write off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341793" y="3012233"/>
            <a:ext cx="0" cy="10902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725117" y="3001973"/>
            <a:ext cx="0" cy="10902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Left-Right 41"/>
          <p:cNvSpPr/>
          <p:nvPr/>
        </p:nvSpPr>
        <p:spPr>
          <a:xfrm>
            <a:off x="3975194" y="3289121"/>
            <a:ext cx="4060409" cy="433754"/>
          </a:xfrm>
          <a:prstGeom prst="left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205993" y="4133194"/>
            <a:ext cx="821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Bucket 4</a:t>
            </a:r>
          </a:p>
          <a:p>
            <a:pPr algn="ctr"/>
            <a:r>
              <a:rPr lang="en-US" sz="1400" dirty="0"/>
              <a:t>90+ days</a:t>
            </a:r>
          </a:p>
        </p:txBody>
      </p:sp>
    </p:spTree>
    <p:extLst>
      <p:ext uri="{BB962C8B-B14F-4D97-AF65-F5344CB8AC3E}">
        <p14:creationId xmlns:p14="http://schemas.microsoft.com/office/powerpoint/2010/main" val="2702177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87" y="2205890"/>
            <a:ext cx="6473675" cy="24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11">
            <a:extLst>
              <a:ext uri="{FF2B5EF4-FFF2-40B4-BE49-F238E27FC236}">
                <a16:creationId xmlns:a16="http://schemas.microsoft.com/office/drawing/2014/main" id="{72AD8095-5C3E-43B1-96D7-B346800AA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876088" cy="685800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C26CB2-2284-4213-A7B4-5AD339C988B9}"/>
              </a:ext>
            </a:extLst>
          </p:cNvPr>
          <p:cNvSpPr/>
          <p:nvPr/>
        </p:nvSpPr>
        <p:spPr>
          <a:xfrm>
            <a:off x="7885113" y="0"/>
            <a:ext cx="3990975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68" name="object 11">
            <a:extLst>
              <a:ext uri="{FF2B5EF4-FFF2-40B4-BE49-F238E27FC236}">
                <a16:creationId xmlns:a16="http://schemas.microsoft.com/office/drawing/2014/main" id="{A8A867AC-8886-44C7-931F-0C4C5350931B}"/>
              </a:ext>
            </a:extLst>
          </p:cNvPr>
          <p:cNvSpPr>
            <a:spLocks/>
          </p:cNvSpPr>
          <p:nvPr/>
        </p:nvSpPr>
        <p:spPr bwMode="auto">
          <a:xfrm>
            <a:off x="4763" y="3028950"/>
            <a:ext cx="7880350" cy="1162050"/>
          </a:xfrm>
          <a:custGeom>
            <a:avLst/>
            <a:gdLst>
              <a:gd name="T0" fmla="*/ 0 w 12192000"/>
              <a:gd name="T1" fmla="*/ 1168933 h 1161288"/>
              <a:gd name="T2" fmla="*/ 155161 w 12192000"/>
              <a:gd name="T3" fmla="*/ 1168933 h 1161288"/>
              <a:gd name="T4" fmla="*/ 155161 w 12192000"/>
              <a:gd name="T5" fmla="*/ 0 h 1161288"/>
              <a:gd name="T6" fmla="*/ 0 w 12192000"/>
              <a:gd name="T7" fmla="*/ 0 h 1161288"/>
              <a:gd name="T8" fmla="*/ 0 w 12192000"/>
              <a:gd name="T9" fmla="*/ 1168933 h 1161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192000" h="1161288">
                <a:moveTo>
                  <a:pt x="0" y="1161288"/>
                </a:moveTo>
                <a:lnTo>
                  <a:pt x="12192000" y="1161288"/>
                </a:lnTo>
                <a:lnTo>
                  <a:pt x="12192000" y="0"/>
                </a:lnTo>
                <a:lnTo>
                  <a:pt x="0" y="0"/>
                </a:lnTo>
                <a:lnTo>
                  <a:pt x="0" y="1161288"/>
                </a:lnTo>
                <a:close/>
              </a:path>
            </a:pathLst>
          </a:custGeom>
          <a:solidFill>
            <a:schemeClr val="tx2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27D3732-A23C-4AE0-8333-7644033FCC87}"/>
              </a:ext>
            </a:extLst>
          </p:cNvPr>
          <p:cNvSpPr txBox="1"/>
          <p:nvPr/>
        </p:nvSpPr>
        <p:spPr>
          <a:xfrm>
            <a:off x="0" y="3368675"/>
            <a:ext cx="7885113" cy="4826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12700" algn="ctr" eaLnBrk="1" hangingPunct="1">
              <a:lnSpc>
                <a:spcPts val="3704"/>
              </a:lnSpc>
              <a:spcBef>
                <a:spcPts val="185"/>
              </a:spcBef>
              <a:defRPr/>
            </a:pPr>
            <a:r>
              <a:rPr lang="en-US" sz="4000" b="1" spc="-4" dirty="0">
                <a:solidFill>
                  <a:schemeClr val="tx1"/>
                </a:solidFill>
                <a:latin typeface="Open Sans" panose="020B0606030504020204"/>
                <a:cs typeface="Times New Roman"/>
              </a:rPr>
              <a:t>Session 3</a:t>
            </a:r>
            <a:endParaRPr sz="4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270" name="TextBox 21">
            <a:extLst>
              <a:ext uri="{FF2B5EF4-FFF2-40B4-BE49-F238E27FC236}">
                <a16:creationId xmlns:a16="http://schemas.microsoft.com/office/drawing/2014/main" id="{FD0EBEC2-743F-46F3-B2B7-AE569D950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3198167"/>
            <a:ext cx="37195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smtClean="0">
                <a:latin typeface="Arial" panose="020B0604020202020204" pitchFamily="34" charset="0"/>
              </a:rPr>
              <a:t>Hands On</a:t>
            </a:r>
            <a:endParaRPr lang="id-ID" altLang="en-US" sz="2400" dirty="0">
              <a:latin typeface="Arial" panose="020B0604020202020204" pitchFamily="34" charset="0"/>
            </a:endParaRPr>
          </a:p>
        </p:txBody>
      </p:sp>
      <p:pic>
        <p:nvPicPr>
          <p:cNvPr id="11271" name="Picture 22">
            <a:extLst>
              <a:ext uri="{FF2B5EF4-FFF2-40B4-BE49-F238E27FC236}">
                <a16:creationId xmlns:a16="http://schemas.microsoft.com/office/drawing/2014/main" id="{C306091B-000D-48ED-86DD-022D60FB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5" y="3073400"/>
            <a:ext cx="15176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46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D31694-E106-4FE3-A86D-EA335512201F}"/>
              </a:ext>
            </a:extLst>
          </p:cNvPr>
          <p:cNvCxnSpPr/>
          <p:nvPr/>
        </p:nvCxnSpPr>
        <p:spPr>
          <a:xfrm>
            <a:off x="660400" y="1331913"/>
            <a:ext cx="1065053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59" name="Title 1">
            <a:extLst>
              <a:ext uri="{FF2B5EF4-FFF2-40B4-BE49-F238E27FC236}">
                <a16:creationId xmlns:a16="http://schemas.microsoft.com/office/drawing/2014/main" id="{3A6C43D0-A0CC-4C3A-A881-C78AADFA2A37}"/>
              </a:ext>
            </a:extLst>
          </p:cNvPr>
          <p:cNvSpPr txBox="1">
            <a:spLocks/>
          </p:cNvSpPr>
          <p:nvPr/>
        </p:nvSpPr>
        <p:spPr bwMode="auto">
          <a:xfrm>
            <a:off x="1836738" y="423863"/>
            <a:ext cx="90011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 smtClean="0">
                <a:solidFill>
                  <a:srgbClr val="FF5050"/>
                </a:solidFill>
              </a:rPr>
              <a:t>Review : Business Process</a:t>
            </a:r>
            <a:endParaRPr lang="en-US" altLang="en-US" sz="3600" b="1" dirty="0">
              <a:solidFill>
                <a:srgbClr val="FF5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14" y="1443613"/>
            <a:ext cx="8247020" cy="362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5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D31694-E106-4FE3-A86D-EA335512201F}"/>
              </a:ext>
            </a:extLst>
          </p:cNvPr>
          <p:cNvCxnSpPr/>
          <p:nvPr/>
        </p:nvCxnSpPr>
        <p:spPr>
          <a:xfrm>
            <a:off x="660400" y="1331913"/>
            <a:ext cx="1065053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59" name="Title 1">
            <a:extLst>
              <a:ext uri="{FF2B5EF4-FFF2-40B4-BE49-F238E27FC236}">
                <a16:creationId xmlns:a16="http://schemas.microsoft.com/office/drawing/2014/main" id="{3A6C43D0-A0CC-4C3A-A881-C78AADFA2A37}"/>
              </a:ext>
            </a:extLst>
          </p:cNvPr>
          <p:cNvSpPr txBox="1">
            <a:spLocks/>
          </p:cNvSpPr>
          <p:nvPr/>
        </p:nvSpPr>
        <p:spPr bwMode="auto">
          <a:xfrm>
            <a:off x="1836738" y="423863"/>
            <a:ext cx="90011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 smtClean="0">
                <a:solidFill>
                  <a:srgbClr val="FF5050"/>
                </a:solidFill>
              </a:rPr>
              <a:t>Review : Business Process</a:t>
            </a:r>
            <a:endParaRPr lang="en-US" altLang="en-US" sz="3600" b="1" dirty="0">
              <a:solidFill>
                <a:srgbClr val="FF5050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36640807"/>
              </p:ext>
            </p:extLst>
          </p:nvPr>
        </p:nvGraphicFramePr>
        <p:xfrm>
          <a:off x="1836738" y="1544595"/>
          <a:ext cx="8794322" cy="457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315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D31694-E106-4FE3-A86D-EA335512201F}"/>
              </a:ext>
            </a:extLst>
          </p:cNvPr>
          <p:cNvCxnSpPr/>
          <p:nvPr/>
        </p:nvCxnSpPr>
        <p:spPr>
          <a:xfrm>
            <a:off x="660400" y="1331913"/>
            <a:ext cx="1065053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59" name="Title 1">
            <a:extLst>
              <a:ext uri="{FF2B5EF4-FFF2-40B4-BE49-F238E27FC236}">
                <a16:creationId xmlns:a16="http://schemas.microsoft.com/office/drawing/2014/main" id="{3A6C43D0-A0CC-4C3A-A881-C78AADFA2A37}"/>
              </a:ext>
            </a:extLst>
          </p:cNvPr>
          <p:cNvSpPr txBox="1">
            <a:spLocks/>
          </p:cNvSpPr>
          <p:nvPr/>
        </p:nvSpPr>
        <p:spPr bwMode="auto">
          <a:xfrm>
            <a:off x="1836738" y="423863"/>
            <a:ext cx="90011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 smtClean="0">
                <a:solidFill>
                  <a:srgbClr val="FF5050"/>
                </a:solidFill>
              </a:rPr>
              <a:t>Do We Need Net Profit Margin Calculation?</a:t>
            </a:r>
            <a:endParaRPr lang="en-US" altLang="en-US" sz="3600" b="1" dirty="0">
              <a:solidFill>
                <a:srgbClr val="FF505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507484" y="1679770"/>
            <a:ext cx="1" cy="27501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507486" y="4429897"/>
            <a:ext cx="7744690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11"/>
          <p:cNvSpPr/>
          <p:nvPr/>
        </p:nvSpPr>
        <p:spPr>
          <a:xfrm>
            <a:off x="2514412" y="2192388"/>
            <a:ext cx="7578437" cy="2165636"/>
          </a:xfrm>
          <a:custGeom>
            <a:avLst/>
            <a:gdLst>
              <a:gd name="connsiteX0" fmla="*/ 0 w 7578437"/>
              <a:gd name="connsiteY0" fmla="*/ 0 h 2165636"/>
              <a:gd name="connsiteX1" fmla="*/ 824346 w 7578437"/>
              <a:gd name="connsiteY1" fmla="*/ 83127 h 2165636"/>
              <a:gd name="connsiteX2" fmla="*/ 2299855 w 7578437"/>
              <a:gd name="connsiteY2" fmla="*/ 762000 h 2165636"/>
              <a:gd name="connsiteX3" fmla="*/ 4786746 w 7578437"/>
              <a:gd name="connsiteY3" fmla="*/ 1828800 h 2165636"/>
              <a:gd name="connsiteX4" fmla="*/ 5611091 w 7578437"/>
              <a:gd name="connsiteY4" fmla="*/ 2015836 h 2165636"/>
              <a:gd name="connsiteX5" fmla="*/ 7003473 w 7578437"/>
              <a:gd name="connsiteY5" fmla="*/ 2154382 h 2165636"/>
              <a:gd name="connsiteX6" fmla="*/ 7578437 w 7578437"/>
              <a:gd name="connsiteY6" fmla="*/ 2147454 h 216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8437" h="2165636">
                <a:moveTo>
                  <a:pt x="0" y="0"/>
                </a:moveTo>
                <a:lnTo>
                  <a:pt x="824346" y="83127"/>
                </a:lnTo>
                <a:cubicBezTo>
                  <a:pt x="1207655" y="210127"/>
                  <a:pt x="1639455" y="471054"/>
                  <a:pt x="2299855" y="762000"/>
                </a:cubicBezTo>
                <a:cubicBezTo>
                  <a:pt x="2960255" y="1052946"/>
                  <a:pt x="4234873" y="1619827"/>
                  <a:pt x="4786746" y="1828800"/>
                </a:cubicBezTo>
                <a:cubicBezTo>
                  <a:pt x="5338619" y="2037773"/>
                  <a:pt x="5241637" y="1961572"/>
                  <a:pt x="5611091" y="2015836"/>
                </a:cubicBezTo>
                <a:cubicBezTo>
                  <a:pt x="5980546" y="2070100"/>
                  <a:pt x="6675582" y="2132446"/>
                  <a:pt x="7003473" y="2154382"/>
                </a:cubicBezTo>
                <a:cubicBezTo>
                  <a:pt x="7331364" y="2176318"/>
                  <a:pt x="7454900" y="2161886"/>
                  <a:pt x="7578437" y="2147454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13"/>
          <p:cNvSpPr/>
          <p:nvPr/>
        </p:nvSpPr>
        <p:spPr>
          <a:xfrm>
            <a:off x="5486212" y="1924453"/>
            <a:ext cx="4454237" cy="1300099"/>
          </a:xfrm>
          <a:custGeom>
            <a:avLst/>
            <a:gdLst>
              <a:gd name="connsiteX0" fmla="*/ 0 w 4454237"/>
              <a:gd name="connsiteY0" fmla="*/ 1300099 h 1300099"/>
              <a:gd name="connsiteX1" fmla="*/ 1122218 w 4454237"/>
              <a:gd name="connsiteY1" fmla="*/ 704353 h 1300099"/>
              <a:gd name="connsiteX2" fmla="*/ 2833255 w 4454237"/>
              <a:gd name="connsiteY2" fmla="*/ 184808 h 1300099"/>
              <a:gd name="connsiteX3" fmla="*/ 4454237 w 4454237"/>
              <a:gd name="connsiteY3" fmla="*/ 11626 h 130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4237" h="1300099">
                <a:moveTo>
                  <a:pt x="0" y="1300099"/>
                </a:moveTo>
                <a:cubicBezTo>
                  <a:pt x="325004" y="1095167"/>
                  <a:pt x="650009" y="890235"/>
                  <a:pt x="1122218" y="704353"/>
                </a:cubicBezTo>
                <a:cubicBezTo>
                  <a:pt x="1594427" y="518471"/>
                  <a:pt x="2277919" y="300262"/>
                  <a:pt x="2833255" y="184808"/>
                </a:cubicBezTo>
                <a:cubicBezTo>
                  <a:pt x="3388591" y="69354"/>
                  <a:pt x="4124037" y="-35710"/>
                  <a:pt x="4454237" y="11626"/>
                </a:cubicBezTo>
              </a:path>
            </a:pathLst>
          </a:cu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8939" y="451316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0589" y="451316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2239" y="451316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3889" y="4513166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10174" y="451316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M9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486212" y="3217695"/>
            <a:ext cx="6928" cy="12538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22488" y="2616168"/>
            <a:ext cx="12469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Uncertainty </a:t>
            </a:r>
            <a:r>
              <a:rPr lang="en-US" sz="1400" dirty="0"/>
              <a:t>at acquisition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73889" y="3583003"/>
            <a:ext cx="156367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Uncertainty during </a:t>
            </a:r>
            <a:r>
              <a:rPr lang="en-US" sz="1400" dirty="0"/>
              <a:t>portfolio action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46669" y="3668850"/>
            <a:ext cx="109659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Uncertainty of default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983985" y="2597634"/>
            <a:ext cx="101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Top-up action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88831" y="5358152"/>
            <a:ext cx="806334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 detailed understanding of profit drivers and margin across the product life-provides insights for calibrating risk tolerance levels.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row: Up 33"/>
          <p:cNvSpPr/>
          <p:nvPr/>
        </p:nvSpPr>
        <p:spPr>
          <a:xfrm>
            <a:off x="2611552" y="2256762"/>
            <a:ext cx="304755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Up 34"/>
          <p:cNvSpPr/>
          <p:nvPr/>
        </p:nvSpPr>
        <p:spPr>
          <a:xfrm>
            <a:off x="5340761" y="3280232"/>
            <a:ext cx="304755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Up 35"/>
          <p:cNvSpPr/>
          <p:nvPr/>
        </p:nvSpPr>
        <p:spPr>
          <a:xfrm rot="16200000">
            <a:off x="6838430" y="3764234"/>
            <a:ext cx="304755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Up 36"/>
          <p:cNvSpPr/>
          <p:nvPr/>
        </p:nvSpPr>
        <p:spPr>
          <a:xfrm rot="5400000">
            <a:off x="8200296" y="3764235"/>
            <a:ext cx="304755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516956" y="451316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32512" y="451316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11206" y="4513166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21007" y="4513166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1934424" y="1716907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ANR $</a:t>
            </a:r>
          </a:p>
        </p:txBody>
      </p:sp>
    </p:spTree>
    <p:extLst>
      <p:ext uri="{BB962C8B-B14F-4D97-AF65-F5344CB8AC3E}">
        <p14:creationId xmlns:p14="http://schemas.microsoft.com/office/powerpoint/2010/main" val="297305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D31694-E106-4FE3-A86D-EA335512201F}"/>
              </a:ext>
            </a:extLst>
          </p:cNvPr>
          <p:cNvCxnSpPr/>
          <p:nvPr/>
        </p:nvCxnSpPr>
        <p:spPr>
          <a:xfrm>
            <a:off x="660400" y="1331913"/>
            <a:ext cx="1065053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59" name="Title 1">
            <a:extLst>
              <a:ext uri="{FF2B5EF4-FFF2-40B4-BE49-F238E27FC236}">
                <a16:creationId xmlns:a16="http://schemas.microsoft.com/office/drawing/2014/main" id="{3A6C43D0-A0CC-4C3A-A881-C78AADFA2A37}"/>
              </a:ext>
            </a:extLst>
          </p:cNvPr>
          <p:cNvSpPr txBox="1">
            <a:spLocks/>
          </p:cNvSpPr>
          <p:nvPr/>
        </p:nvSpPr>
        <p:spPr bwMode="auto">
          <a:xfrm>
            <a:off x="1836738" y="423863"/>
            <a:ext cx="90011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b="1" dirty="0" smtClean="0">
                <a:solidFill>
                  <a:srgbClr val="FF5050"/>
                </a:solidFill>
              </a:rPr>
              <a:t>Net Profit </a:t>
            </a:r>
            <a:r>
              <a:rPr lang="en-US" altLang="en-US" sz="4400" b="1" smtClean="0">
                <a:solidFill>
                  <a:srgbClr val="FF5050"/>
                </a:solidFill>
              </a:rPr>
              <a:t>Margin Calculation</a:t>
            </a:r>
            <a:endParaRPr lang="en-US" altLang="en-US" sz="4400" b="1" dirty="0">
              <a:solidFill>
                <a:srgbClr val="FF505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07" y="2648144"/>
            <a:ext cx="3498016" cy="2237201"/>
          </a:xfrm>
          <a:prstGeom prst="rect">
            <a:avLst/>
          </a:prstGeom>
        </p:spPr>
      </p:pic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182225602"/>
              </p:ext>
            </p:extLst>
          </p:nvPr>
        </p:nvGraphicFramePr>
        <p:xfrm>
          <a:off x="1446078" y="1238289"/>
          <a:ext cx="7332735" cy="5056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8332223" y="3433360"/>
            <a:ext cx="2611327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Lifetime profit margin of a loan customer is driven by Revenue, Cost and Loss. </a:t>
            </a:r>
          </a:p>
          <a:p>
            <a:endParaRPr lang="en-US" dirty="0"/>
          </a:p>
          <a:p>
            <a:r>
              <a:rPr lang="en-US" dirty="0"/>
              <a:t>Understanding NPM is necessary to calibrate business driver: ticket size, pricing, loss rate</a:t>
            </a:r>
          </a:p>
        </p:txBody>
      </p:sp>
    </p:spTree>
    <p:extLst>
      <p:ext uri="{BB962C8B-B14F-4D97-AF65-F5344CB8AC3E}">
        <p14:creationId xmlns:p14="http://schemas.microsoft.com/office/powerpoint/2010/main" val="21638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D31694-E106-4FE3-A86D-EA335512201F}"/>
              </a:ext>
            </a:extLst>
          </p:cNvPr>
          <p:cNvCxnSpPr/>
          <p:nvPr/>
        </p:nvCxnSpPr>
        <p:spPr>
          <a:xfrm>
            <a:off x="660400" y="1331913"/>
            <a:ext cx="1065053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59" name="Title 1">
            <a:extLst>
              <a:ext uri="{FF2B5EF4-FFF2-40B4-BE49-F238E27FC236}">
                <a16:creationId xmlns:a16="http://schemas.microsoft.com/office/drawing/2014/main" id="{3A6C43D0-A0CC-4C3A-A881-C78AADFA2A37}"/>
              </a:ext>
            </a:extLst>
          </p:cNvPr>
          <p:cNvSpPr txBox="1">
            <a:spLocks/>
          </p:cNvSpPr>
          <p:nvPr/>
        </p:nvSpPr>
        <p:spPr bwMode="auto">
          <a:xfrm>
            <a:off x="1836738" y="423863"/>
            <a:ext cx="90011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b="1" dirty="0" smtClean="0">
                <a:solidFill>
                  <a:srgbClr val="FF5050"/>
                </a:solidFill>
              </a:rPr>
              <a:t>Net Profit </a:t>
            </a:r>
            <a:r>
              <a:rPr lang="en-US" altLang="en-US" sz="4400" b="1" smtClean="0">
                <a:solidFill>
                  <a:srgbClr val="FF5050"/>
                </a:solidFill>
              </a:rPr>
              <a:t>Margin Calculation</a:t>
            </a:r>
            <a:endParaRPr lang="en-US" altLang="en-US" sz="4400" b="1" dirty="0">
              <a:solidFill>
                <a:srgbClr val="FF5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4337" y="4051706"/>
            <a:ext cx="4073235" cy="2101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80866" y="4051704"/>
            <a:ext cx="4073235" cy="2101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53122526"/>
              </p:ext>
            </p:extLst>
          </p:nvPr>
        </p:nvGraphicFramePr>
        <p:xfrm>
          <a:off x="2996445" y="1451669"/>
          <a:ext cx="6262255" cy="2357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96792" y="4114056"/>
            <a:ext cx="35190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Variables and thresholds are </a:t>
            </a:r>
            <a:r>
              <a:rPr lang="en-US" dirty="0"/>
              <a:t>based on credit executive’s </a:t>
            </a:r>
            <a:r>
              <a:rPr lang="en-US" b="1" dirty="0"/>
              <a:t>past experience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</a:t>
            </a:r>
            <a:r>
              <a:rPr lang="en-US" dirty="0" smtClean="0"/>
              <a:t>traightforward </a:t>
            </a:r>
            <a:r>
              <a:rPr lang="en-US" dirty="0"/>
              <a:t>and </a:t>
            </a:r>
            <a:r>
              <a:rPr lang="en-US" b="1" dirty="0" smtClean="0"/>
              <a:t>easy </a:t>
            </a:r>
            <a:r>
              <a:rPr lang="en-US" b="1" dirty="0"/>
              <a:t>to understand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Output is binary (Y/N) rather than continuous probability (of default) resulting in missed opportunities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6337" y="4114055"/>
            <a:ext cx="39277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Provides a </a:t>
            </a:r>
            <a:r>
              <a:rPr lang="en-US" b="1" dirty="0"/>
              <a:t>consistent, quantitative </a:t>
            </a:r>
            <a:r>
              <a:rPr lang="en-US" dirty="0"/>
              <a:t>risk and revenue estimation of a customer/applicant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Allows differentiation </a:t>
            </a:r>
            <a:r>
              <a:rPr lang="en-US" dirty="0"/>
              <a:t>in: loan approval process, underwriting process, pricing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Leads to </a:t>
            </a:r>
            <a:r>
              <a:rPr lang="en-US" b="1" dirty="0"/>
              <a:t>efficiency </a:t>
            </a:r>
            <a:r>
              <a:rPr lang="en-US" dirty="0"/>
              <a:t>(process automation), improved risk measurement and consistency </a:t>
            </a:r>
          </a:p>
        </p:txBody>
      </p:sp>
    </p:spTree>
    <p:extLst>
      <p:ext uri="{BB962C8B-B14F-4D97-AF65-F5344CB8AC3E}">
        <p14:creationId xmlns:p14="http://schemas.microsoft.com/office/powerpoint/2010/main" val="86836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>
            <a:extLst>
              <a:ext uri="{FF2B5EF4-FFF2-40B4-BE49-F238E27FC236}">
                <a16:creationId xmlns:a16="http://schemas.microsoft.com/office/drawing/2014/main" id="{3A6C43D0-A0CC-4C3A-A881-C78AADFA2A37}"/>
              </a:ext>
            </a:extLst>
          </p:cNvPr>
          <p:cNvSpPr txBox="1">
            <a:spLocks/>
          </p:cNvSpPr>
          <p:nvPr/>
        </p:nvSpPr>
        <p:spPr bwMode="auto">
          <a:xfrm>
            <a:off x="1836738" y="423863"/>
            <a:ext cx="90011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4400" b="1" dirty="0">
              <a:solidFill>
                <a:srgbClr val="FF5050"/>
              </a:solidFill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186656374"/>
              </p:ext>
            </p:extLst>
          </p:nvPr>
        </p:nvGraphicFramePr>
        <p:xfrm>
          <a:off x="3384441" y="265046"/>
          <a:ext cx="5721927" cy="2585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376744" y="2789081"/>
            <a:ext cx="1891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of default within the next 2 years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95967" y="2789081"/>
            <a:ext cx="1350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85719" y="2789081"/>
            <a:ext cx="1891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identify potential loss of</a:t>
            </a:r>
            <a:r>
              <a:rPr lang="en-US" sz="1400" b="1" dirty="0"/>
              <a:t> current customers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49275" y="2832625"/>
            <a:ext cx="1891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identify potential loss of </a:t>
            </a:r>
            <a:r>
              <a:rPr lang="en-US" sz="1400" b="1" dirty="0"/>
              <a:t>delinquent customers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76744" y="3610869"/>
            <a:ext cx="1891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of </a:t>
            </a:r>
            <a:r>
              <a:rPr lang="en-US" sz="1400" b="1" dirty="0"/>
              <a:t>default </a:t>
            </a:r>
            <a:r>
              <a:rPr lang="en-US" sz="1400" b="1" dirty="0" smtClean="0"/>
              <a:t>within </a:t>
            </a:r>
            <a:r>
              <a:rPr lang="en-US" sz="1400" b="1" dirty="0"/>
              <a:t>next 2 </a:t>
            </a:r>
            <a:r>
              <a:rPr lang="en-US" sz="1400" b="1" dirty="0" smtClean="0"/>
              <a:t>years</a:t>
            </a:r>
            <a:endParaRPr 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095967" y="3610869"/>
            <a:ext cx="135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 Variable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5719" y="3572769"/>
            <a:ext cx="1891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of </a:t>
            </a:r>
            <a:r>
              <a:rPr lang="en-US" sz="1400" b="1" dirty="0"/>
              <a:t>default in the next 6 month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7549275" y="3610869"/>
            <a:ext cx="1891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of non-payment while in early default (i.e., &lt;90 DPD)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5169" y="4683568"/>
            <a:ext cx="21517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Demographics data, social economic, income, ticket size, BI SID (bureau data), surrogate from bill payment, home/office area, telco data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95967" y="4683568"/>
            <a:ext cx="135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Potential Variables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85719" y="4683568"/>
            <a:ext cx="1891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Demographics data, social economic data, income, ticket size, BI SID (bureau data), payment data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49275" y="4676641"/>
            <a:ext cx="20212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Demographics, income, ticket size, BI SID (bureau data), payment data, contact history, telco data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105212" y="2685040"/>
            <a:ext cx="7292101" cy="232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95967" y="3575300"/>
            <a:ext cx="7292101" cy="232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095966" y="4553310"/>
            <a:ext cx="7292101" cy="232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12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10862" y="836613"/>
            <a:ext cx="1493595" cy="4198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26326" y="5384196"/>
            <a:ext cx="7710982" cy="923330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Credit Score + NPM </a:t>
            </a:r>
            <a:r>
              <a:rPr lang="en-US" b="1" dirty="0">
                <a:solidFill>
                  <a:schemeClr val="bg1"/>
                </a:solidFill>
              </a:rPr>
              <a:t>provides insights </a:t>
            </a:r>
            <a:r>
              <a:rPr lang="en-US" b="1" dirty="0" smtClean="0">
                <a:solidFill>
                  <a:schemeClr val="bg1"/>
                </a:solidFill>
              </a:rPr>
              <a:t>for: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1.  Determining the right score cut-off to achieved target profitability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2.  Developing risk-based pricing to achieve enhanced profitability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89361358"/>
              </p:ext>
            </p:extLst>
          </p:nvPr>
        </p:nvGraphicFramePr>
        <p:xfrm>
          <a:off x="1530797" y="1331913"/>
          <a:ext cx="3611880" cy="3802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03042" y="943293"/>
            <a:ext cx="12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Score Band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0862" y="836613"/>
            <a:ext cx="149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Probability of default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45597" y="16900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18%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4514" y="237543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13%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5597" y="306080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5597" y="37461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45597" y="443156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0.5%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45377" y="1010505"/>
            <a:ext cx="149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Pricing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01868" y="169180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01868" y="23771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01868" y="306255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01868" y="374793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1868" y="443331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0721" y="1010505"/>
            <a:ext cx="149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93412" y="169180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93412" y="237717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93412" y="306255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93412" y="374793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93412" y="443331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62296" y="1010505"/>
            <a:ext cx="149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Margin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18787" y="1691802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-9%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18787" y="237717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18787" y="306255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2.5%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18787" y="3747933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18787" y="443331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9%</a:t>
            </a:r>
          </a:p>
        </p:txBody>
      </p:sp>
      <p:sp>
        <p:nvSpPr>
          <p:cNvPr id="34" name="Rectangle: Rounded Corners 30"/>
          <p:cNvSpPr/>
          <p:nvPr/>
        </p:nvSpPr>
        <p:spPr>
          <a:xfrm>
            <a:off x="3428177" y="1505804"/>
            <a:ext cx="6697980" cy="65169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1"/>
          <p:cNvSpPr/>
          <p:nvPr/>
        </p:nvSpPr>
        <p:spPr>
          <a:xfrm>
            <a:off x="3428177" y="2182716"/>
            <a:ext cx="6697980" cy="65169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2"/>
          <p:cNvSpPr/>
          <p:nvPr/>
        </p:nvSpPr>
        <p:spPr>
          <a:xfrm>
            <a:off x="3428177" y="2884203"/>
            <a:ext cx="6697980" cy="65169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3"/>
          <p:cNvSpPr/>
          <p:nvPr/>
        </p:nvSpPr>
        <p:spPr>
          <a:xfrm>
            <a:off x="3428177" y="3576296"/>
            <a:ext cx="6697980" cy="65169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4"/>
          <p:cNvSpPr/>
          <p:nvPr/>
        </p:nvSpPr>
        <p:spPr>
          <a:xfrm>
            <a:off x="3426581" y="4285404"/>
            <a:ext cx="6697980" cy="65169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938972" y="804765"/>
            <a:ext cx="149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Credit </a:t>
            </a:r>
          </a:p>
          <a:p>
            <a:pPr algn="ctr"/>
            <a:r>
              <a:rPr lang="en-US" b="1" u="sng" dirty="0"/>
              <a:t>Cost*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71663" y="169180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71663" y="23771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71663" y="306255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7.5%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71663" y="3747933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2.5%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71663" y="443331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34054" y="5029251"/>
            <a:ext cx="356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*) Credit cost = collection cost + net credit loss</a:t>
            </a:r>
          </a:p>
        </p:txBody>
      </p:sp>
    </p:spTree>
    <p:extLst>
      <p:ext uri="{BB962C8B-B14F-4D97-AF65-F5344CB8AC3E}">
        <p14:creationId xmlns:p14="http://schemas.microsoft.com/office/powerpoint/2010/main" val="280744232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</TotalTime>
  <Words>1295</Words>
  <Application>Microsoft Office PowerPoint</Application>
  <PresentationFormat>Custom</PresentationFormat>
  <Paragraphs>535</Paragraphs>
  <Slides>23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American Typewriter</vt:lpstr>
      <vt:lpstr>Wingdings</vt:lpstr>
      <vt:lpstr>Calibri</vt:lpstr>
      <vt:lpstr>Montserrat</vt:lpstr>
      <vt:lpstr>Times New Roman</vt:lpstr>
      <vt:lpstr>Open Sans</vt:lpstr>
      <vt:lpstr>3_Office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husni ramanda</dc:creator>
  <cp:lastModifiedBy>husni ramanda</cp:lastModifiedBy>
  <cp:revision>65</cp:revision>
  <dcterms:modified xsi:type="dcterms:W3CDTF">2019-11-27T03:11:49Z</dcterms:modified>
</cp:coreProperties>
</file>